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5"/>
  </p:notesMasterIdLst>
  <p:sldIdLst>
    <p:sldId id="256" r:id="rId2"/>
    <p:sldId id="257" r:id="rId3"/>
    <p:sldId id="299" r:id="rId4"/>
    <p:sldId id="296" r:id="rId5"/>
    <p:sldId id="297" r:id="rId6"/>
    <p:sldId id="259" r:id="rId7"/>
    <p:sldId id="300" r:id="rId8"/>
    <p:sldId id="265" r:id="rId9"/>
    <p:sldId id="258" r:id="rId10"/>
    <p:sldId id="301" r:id="rId11"/>
    <p:sldId id="268" r:id="rId12"/>
    <p:sldId id="272" r:id="rId13"/>
    <p:sldId id="277" r:id="rId14"/>
  </p:sldIdLst>
  <p:sldSz cx="9144000" cy="5143500" type="screen16x9"/>
  <p:notesSz cx="6858000" cy="9144000"/>
  <p:embeddedFontLst>
    <p:embeddedFont>
      <p:font typeface="Barlow Semi Condensed" panose="020B0604020202020204" charset="0"/>
      <p:regular r:id="rId16"/>
      <p:bold r:id="rId17"/>
      <p:italic r:id="rId18"/>
      <p:boldItalic r:id="rId19"/>
    </p:embeddedFont>
    <p:embeddedFont>
      <p:font typeface="Economica" panose="020B0604020202020204" charset="0"/>
      <p:regular r:id="rId20"/>
      <p:bold r:id="rId21"/>
      <p:italic r:id="rId22"/>
      <p:boldItalic r:id="rId23"/>
    </p:embeddedFont>
    <p:embeddedFont>
      <p:font typeface="Roboto Slab Regular" panose="020B0604020202020204" charset="0"/>
      <p:regular r:id="rId24"/>
      <p:bold r:id="rId25"/>
    </p:embeddedFont>
    <p:embeddedFont>
      <p:font typeface="Fira Sans Condensed Medium" panose="020B0604020202020204" charset="0"/>
      <p:regular r:id="rId26"/>
      <p:bold r:id="rId27"/>
      <p:italic r:id="rId28"/>
      <p:boldItalic r:id="rId29"/>
    </p:embeddedFont>
    <p:embeddedFont>
      <p:font typeface="Saira Condensed" panose="020B0604020202020204" charset="0"/>
      <p:regular r:id="rId30"/>
      <p:bold r:id="rId31"/>
    </p:embeddedFont>
    <p:embeddedFont>
      <p:font typeface="Fira Sans Extra Condensed Medium" panose="020B0604020202020204" charset="0"/>
      <p:regular r:id="rId32"/>
      <p:bold r:id="rId33"/>
      <p:italic r:id="rId34"/>
      <p:boldItalic r:id="rId35"/>
    </p:embeddedFont>
    <p:embeddedFont>
      <p:font typeface="Quattrocento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B883DF-8834-4AB5-AFB5-ED87C63829DD}">
  <a:tblStyle styleId="{B8B883DF-8834-4AB5-AFB5-ED87C63829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25" autoAdjust="0"/>
    <p:restoredTop sz="84848" autoAdjust="0"/>
  </p:normalViewPr>
  <p:slideViewPr>
    <p:cSldViewPr snapToGrid="0">
      <p:cViewPr varScale="1">
        <p:scale>
          <a:sx n="100" d="100"/>
          <a:sy n="100" d="100"/>
        </p:scale>
        <p:origin x="9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47114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82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58bba8eef5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58bba8eef5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81106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58bba8eef5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58bba8eef5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sex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chest pain type (4 values)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resting blood pressure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serum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cholestoral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 mg/dl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fasting blood sugar &gt; 120 mg/dl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resting electrocardiographic results (values 0,1,2)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maximum heart rate achieved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exercise induced angina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oldpeak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= ST depression induced by exercise relative to rest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slope of the peak exercise ST segment</a:t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number of major vessels (0-3) colored by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flourosopy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thal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3 = normal; 6 = fixed defect; 7 = 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reversable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defect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17305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58bba8eef5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58bba8eef5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807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" name="Google Shape;1988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9" name="Google Shape;1989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676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512c563f32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512c563f32_0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958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58bba8eef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58bba8eef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078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512c563f32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512c563f32_0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505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CVDs are the number 1 cause of death 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globally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more 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people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die annually from CVDs than from any other cause. An estimated 17.9 million 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people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died from CVDs in 2016, representing 31% of all global deaths. Of these deaths, 85% are due to </a:t>
            </a: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heart attack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and stroke.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2380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5885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229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58bd6d979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58bd6d979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8868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0999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OPENING TITLE">
  <p:cSld name="CUSTOM_7">
    <p:bg>
      <p:bgPr>
        <a:solidFill>
          <a:srgbClr val="CFD9E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" name="Google Shape;13;p2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14" name="Google Shape;14;p2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5;p2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" name="Google Shape;22;p2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24;p2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" name="Google Shape;33;p2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" name="Google Shape;34;p2"/>
            <p:cNvSpPr/>
            <p:nvPr/>
          </p:nvSpPr>
          <p:spPr>
            <a:xfrm>
              <a:off x="0" y="0"/>
              <a:ext cx="2183543" cy="4044405"/>
            </a:xfrm>
            <a:custGeom>
              <a:avLst/>
              <a:gdLst/>
              <a:ahLst/>
              <a:cxnLst/>
              <a:rect l="l" t="t" r="r" b="b"/>
              <a:pathLst>
                <a:path w="13752" h="26825" extrusionOk="0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0" y="4044403"/>
              <a:ext cx="9144057" cy="1099107"/>
            </a:xfrm>
            <a:custGeom>
              <a:avLst/>
              <a:gdLst/>
              <a:ahLst/>
              <a:cxnLst/>
              <a:rect l="l" t="t" r="r" b="b"/>
              <a:pathLst>
                <a:path w="53343" h="7414" extrusionOk="0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>
            <a:off x="1934406" y="829801"/>
            <a:ext cx="6203533" cy="3923186"/>
            <a:chOff x="2239206" y="829801"/>
            <a:chExt cx="6203533" cy="3923186"/>
          </a:xfrm>
        </p:grpSpPr>
        <p:sp>
          <p:nvSpPr>
            <p:cNvPr id="37" name="Google Shape;37;p2"/>
            <p:cNvSpPr/>
            <p:nvPr/>
          </p:nvSpPr>
          <p:spPr>
            <a:xfrm>
              <a:off x="6907006" y="4444339"/>
              <a:ext cx="1535734" cy="308649"/>
            </a:xfrm>
            <a:custGeom>
              <a:avLst/>
              <a:gdLst/>
              <a:ahLst/>
              <a:cxnLst/>
              <a:rect l="l" t="t" r="r" b="b"/>
              <a:pathLst>
                <a:path w="22495" h="4521" extrusionOk="0">
                  <a:moveTo>
                    <a:pt x="11265" y="0"/>
                  </a:moveTo>
                  <a:cubicBezTo>
                    <a:pt x="5054" y="0"/>
                    <a:pt x="0" y="1022"/>
                    <a:pt x="0" y="2261"/>
                  </a:cubicBezTo>
                  <a:cubicBezTo>
                    <a:pt x="0" y="3508"/>
                    <a:pt x="5054" y="4521"/>
                    <a:pt x="11265" y="4521"/>
                  </a:cubicBezTo>
                  <a:cubicBezTo>
                    <a:pt x="17449" y="4521"/>
                    <a:pt x="22494" y="3508"/>
                    <a:pt x="22494" y="2261"/>
                  </a:cubicBezTo>
                  <a:cubicBezTo>
                    <a:pt x="22494" y="1022"/>
                    <a:pt x="17449" y="0"/>
                    <a:pt x="11265" y="0"/>
                  </a:cubicBezTo>
                  <a:close/>
                </a:path>
              </a:pathLst>
            </a:custGeom>
            <a:solidFill>
              <a:srgbClr val="8CACB9">
                <a:alpha val="9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239206" y="829801"/>
              <a:ext cx="5115643" cy="3700569"/>
            </a:xfrm>
            <a:custGeom>
              <a:avLst/>
              <a:gdLst/>
              <a:ahLst/>
              <a:cxnLst/>
              <a:rect l="l" t="t" r="r" b="b"/>
              <a:pathLst>
                <a:path w="18879" h="13657" extrusionOk="0">
                  <a:moveTo>
                    <a:pt x="10691" y="0"/>
                  </a:moveTo>
                  <a:cubicBezTo>
                    <a:pt x="10291" y="0"/>
                    <a:pt x="9892" y="5"/>
                    <a:pt x="9494" y="14"/>
                  </a:cubicBezTo>
                  <a:cubicBezTo>
                    <a:pt x="7125" y="131"/>
                    <a:pt x="4675" y="131"/>
                    <a:pt x="2343" y="583"/>
                  </a:cubicBezTo>
                  <a:cubicBezTo>
                    <a:pt x="571" y="881"/>
                    <a:pt x="345" y="2048"/>
                    <a:pt x="227" y="3675"/>
                  </a:cubicBezTo>
                  <a:cubicBezTo>
                    <a:pt x="155" y="4724"/>
                    <a:pt x="118" y="5782"/>
                    <a:pt x="118" y="6794"/>
                  </a:cubicBezTo>
                  <a:cubicBezTo>
                    <a:pt x="82" y="7852"/>
                    <a:pt x="1" y="9850"/>
                    <a:pt x="715" y="10718"/>
                  </a:cubicBezTo>
                  <a:cubicBezTo>
                    <a:pt x="1357" y="11505"/>
                    <a:pt x="3057" y="11622"/>
                    <a:pt x="3997" y="11731"/>
                  </a:cubicBezTo>
                  <a:cubicBezTo>
                    <a:pt x="5787" y="11902"/>
                    <a:pt x="7577" y="11988"/>
                    <a:pt x="9366" y="11988"/>
                  </a:cubicBezTo>
                  <a:cubicBezTo>
                    <a:pt x="11155" y="11988"/>
                    <a:pt x="12943" y="11902"/>
                    <a:pt x="14729" y="11731"/>
                  </a:cubicBezTo>
                  <a:cubicBezTo>
                    <a:pt x="15226" y="12409"/>
                    <a:pt x="15714" y="13051"/>
                    <a:pt x="16275" y="13656"/>
                  </a:cubicBezTo>
                  <a:cubicBezTo>
                    <a:pt x="16311" y="12978"/>
                    <a:pt x="16356" y="12264"/>
                    <a:pt x="16428" y="11586"/>
                  </a:cubicBezTo>
                  <a:cubicBezTo>
                    <a:pt x="16727" y="11541"/>
                    <a:pt x="17034" y="11505"/>
                    <a:pt x="17296" y="11468"/>
                  </a:cubicBezTo>
                  <a:cubicBezTo>
                    <a:pt x="18842" y="11242"/>
                    <a:pt x="18761" y="9055"/>
                    <a:pt x="18797" y="8006"/>
                  </a:cubicBezTo>
                  <a:cubicBezTo>
                    <a:pt x="18879" y="6080"/>
                    <a:pt x="18842" y="4200"/>
                    <a:pt x="18725" y="2274"/>
                  </a:cubicBezTo>
                  <a:cubicBezTo>
                    <a:pt x="18653" y="1225"/>
                    <a:pt x="17974" y="737"/>
                    <a:pt x="17070" y="466"/>
                  </a:cubicBezTo>
                  <a:cubicBezTo>
                    <a:pt x="16202" y="203"/>
                    <a:pt x="15181" y="203"/>
                    <a:pt x="14358" y="131"/>
                  </a:cubicBezTo>
                  <a:cubicBezTo>
                    <a:pt x="13138" y="42"/>
                    <a:pt x="11913" y="0"/>
                    <a:pt x="10691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177357" y="1085430"/>
              <a:ext cx="1003023" cy="984112"/>
            </a:xfrm>
            <a:custGeom>
              <a:avLst/>
              <a:gdLst/>
              <a:ahLst/>
              <a:cxnLst/>
              <a:rect l="l" t="t" r="r" b="b"/>
              <a:pathLst>
                <a:path w="14692" h="14415" extrusionOk="0">
                  <a:moveTo>
                    <a:pt x="6351" y="0"/>
                  </a:moveTo>
                  <a:cubicBezTo>
                    <a:pt x="6052" y="0"/>
                    <a:pt x="5749" y="77"/>
                    <a:pt x="5461" y="198"/>
                  </a:cubicBezTo>
                  <a:cubicBezTo>
                    <a:pt x="4367" y="533"/>
                    <a:pt x="3617" y="1138"/>
                    <a:pt x="3128" y="2187"/>
                  </a:cubicBezTo>
                  <a:cubicBezTo>
                    <a:pt x="2866" y="2793"/>
                    <a:pt x="2785" y="3471"/>
                    <a:pt x="2749" y="4149"/>
                  </a:cubicBezTo>
                  <a:cubicBezTo>
                    <a:pt x="2713" y="4791"/>
                    <a:pt x="2713" y="5433"/>
                    <a:pt x="2749" y="6075"/>
                  </a:cubicBezTo>
                  <a:cubicBezTo>
                    <a:pt x="2749" y="6482"/>
                    <a:pt x="2785" y="6934"/>
                    <a:pt x="2559" y="7313"/>
                  </a:cubicBezTo>
                  <a:cubicBezTo>
                    <a:pt x="2333" y="7729"/>
                    <a:pt x="1845" y="7919"/>
                    <a:pt x="1465" y="8181"/>
                  </a:cubicBezTo>
                  <a:cubicBezTo>
                    <a:pt x="606" y="8742"/>
                    <a:pt x="0" y="9764"/>
                    <a:pt x="109" y="10821"/>
                  </a:cubicBezTo>
                  <a:cubicBezTo>
                    <a:pt x="224" y="11815"/>
                    <a:pt x="1132" y="12739"/>
                    <a:pt x="2131" y="12739"/>
                  </a:cubicBezTo>
                  <a:cubicBezTo>
                    <a:pt x="2150" y="12739"/>
                    <a:pt x="2169" y="12739"/>
                    <a:pt x="2188" y="12738"/>
                  </a:cubicBezTo>
                  <a:cubicBezTo>
                    <a:pt x="2463" y="13436"/>
                    <a:pt x="3242" y="13885"/>
                    <a:pt x="3995" y="13885"/>
                  </a:cubicBezTo>
                  <a:cubicBezTo>
                    <a:pt x="4256" y="13885"/>
                    <a:pt x="4514" y="13831"/>
                    <a:pt x="4747" y="13714"/>
                  </a:cubicBezTo>
                  <a:lnTo>
                    <a:pt x="11862" y="14392"/>
                  </a:lnTo>
                  <a:cubicBezTo>
                    <a:pt x="11959" y="14407"/>
                    <a:pt x="12056" y="14414"/>
                    <a:pt x="12152" y="14414"/>
                  </a:cubicBezTo>
                  <a:cubicBezTo>
                    <a:pt x="12584" y="14414"/>
                    <a:pt x="13002" y="14272"/>
                    <a:pt x="13372" y="14058"/>
                  </a:cubicBezTo>
                  <a:cubicBezTo>
                    <a:pt x="13715" y="13868"/>
                    <a:pt x="14014" y="13606"/>
                    <a:pt x="14122" y="13226"/>
                  </a:cubicBezTo>
                  <a:cubicBezTo>
                    <a:pt x="14240" y="12856"/>
                    <a:pt x="14050" y="12403"/>
                    <a:pt x="13670" y="12286"/>
                  </a:cubicBezTo>
                  <a:cubicBezTo>
                    <a:pt x="14312" y="11906"/>
                    <a:pt x="14692" y="11156"/>
                    <a:pt x="14574" y="10405"/>
                  </a:cubicBezTo>
                  <a:cubicBezTo>
                    <a:pt x="14502" y="9691"/>
                    <a:pt x="13978" y="9049"/>
                    <a:pt x="13300" y="8787"/>
                  </a:cubicBezTo>
                  <a:cubicBezTo>
                    <a:pt x="12992" y="8670"/>
                    <a:pt x="12658" y="8597"/>
                    <a:pt x="12468" y="8371"/>
                  </a:cubicBezTo>
                  <a:cubicBezTo>
                    <a:pt x="12278" y="8145"/>
                    <a:pt x="12242" y="7802"/>
                    <a:pt x="12242" y="7503"/>
                  </a:cubicBezTo>
                  <a:cubicBezTo>
                    <a:pt x="12242" y="6337"/>
                    <a:pt x="12242" y="5207"/>
                    <a:pt x="12206" y="4077"/>
                  </a:cubicBezTo>
                  <a:cubicBezTo>
                    <a:pt x="12206" y="3055"/>
                    <a:pt x="12088" y="2269"/>
                    <a:pt x="11455" y="1401"/>
                  </a:cubicBezTo>
                  <a:cubicBezTo>
                    <a:pt x="10740" y="478"/>
                    <a:pt x="9549" y="70"/>
                    <a:pt x="8375" y="70"/>
                  </a:cubicBezTo>
                  <a:cubicBezTo>
                    <a:pt x="8065" y="70"/>
                    <a:pt x="7757" y="98"/>
                    <a:pt x="7459" y="153"/>
                  </a:cubicBezTo>
                  <a:cubicBezTo>
                    <a:pt x="7381" y="153"/>
                    <a:pt x="7306" y="173"/>
                    <a:pt x="7231" y="173"/>
                  </a:cubicBezTo>
                  <a:cubicBezTo>
                    <a:pt x="7193" y="173"/>
                    <a:pt x="7155" y="168"/>
                    <a:pt x="7115" y="153"/>
                  </a:cubicBezTo>
                  <a:cubicBezTo>
                    <a:pt x="7043" y="153"/>
                    <a:pt x="6935" y="117"/>
                    <a:pt x="6853" y="81"/>
                  </a:cubicBezTo>
                  <a:cubicBezTo>
                    <a:pt x="6690" y="25"/>
                    <a:pt x="6521" y="0"/>
                    <a:pt x="6351" y="0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902022" y="1857228"/>
              <a:ext cx="221058" cy="296019"/>
            </a:xfrm>
            <a:custGeom>
              <a:avLst/>
              <a:gdLst/>
              <a:ahLst/>
              <a:cxnLst/>
              <a:rect l="l" t="t" r="r" b="b"/>
              <a:pathLst>
                <a:path w="3238" h="4336" extrusionOk="0">
                  <a:moveTo>
                    <a:pt x="1659" y="0"/>
                  </a:moveTo>
                  <a:cubicBezTo>
                    <a:pt x="1628" y="0"/>
                    <a:pt x="1601" y="22"/>
                    <a:pt x="1583" y="77"/>
                  </a:cubicBezTo>
                  <a:cubicBezTo>
                    <a:pt x="1583" y="231"/>
                    <a:pt x="1655" y="457"/>
                    <a:pt x="1701" y="565"/>
                  </a:cubicBezTo>
                  <a:cubicBezTo>
                    <a:pt x="1773" y="909"/>
                    <a:pt x="1881" y="1243"/>
                    <a:pt x="1999" y="1551"/>
                  </a:cubicBezTo>
                  <a:cubicBezTo>
                    <a:pt x="1773" y="1243"/>
                    <a:pt x="1619" y="872"/>
                    <a:pt x="1429" y="529"/>
                  </a:cubicBezTo>
                  <a:cubicBezTo>
                    <a:pt x="1393" y="420"/>
                    <a:pt x="1285" y="267"/>
                    <a:pt x="1131" y="231"/>
                  </a:cubicBezTo>
                  <a:cubicBezTo>
                    <a:pt x="1131" y="231"/>
                    <a:pt x="1115" y="214"/>
                    <a:pt x="1104" y="214"/>
                  </a:cubicBezTo>
                  <a:cubicBezTo>
                    <a:pt x="1099" y="214"/>
                    <a:pt x="1095" y="218"/>
                    <a:pt x="1095" y="231"/>
                  </a:cubicBezTo>
                  <a:cubicBezTo>
                    <a:pt x="1059" y="231"/>
                    <a:pt x="1023" y="267"/>
                    <a:pt x="1023" y="303"/>
                  </a:cubicBezTo>
                  <a:cubicBezTo>
                    <a:pt x="1023" y="339"/>
                    <a:pt x="1023" y="339"/>
                    <a:pt x="1059" y="375"/>
                  </a:cubicBezTo>
                  <a:cubicBezTo>
                    <a:pt x="1167" y="909"/>
                    <a:pt x="1393" y="1361"/>
                    <a:pt x="1583" y="1849"/>
                  </a:cubicBezTo>
                  <a:cubicBezTo>
                    <a:pt x="1393" y="1659"/>
                    <a:pt x="1249" y="1433"/>
                    <a:pt x="1059" y="1243"/>
                  </a:cubicBezTo>
                  <a:cubicBezTo>
                    <a:pt x="905" y="1098"/>
                    <a:pt x="797" y="872"/>
                    <a:pt x="607" y="755"/>
                  </a:cubicBezTo>
                  <a:cubicBezTo>
                    <a:pt x="571" y="719"/>
                    <a:pt x="571" y="719"/>
                    <a:pt x="525" y="719"/>
                  </a:cubicBezTo>
                  <a:cubicBezTo>
                    <a:pt x="525" y="719"/>
                    <a:pt x="489" y="719"/>
                    <a:pt x="489" y="755"/>
                  </a:cubicBezTo>
                  <a:lnTo>
                    <a:pt x="489" y="791"/>
                  </a:lnTo>
                  <a:cubicBezTo>
                    <a:pt x="489" y="1017"/>
                    <a:pt x="643" y="1243"/>
                    <a:pt x="751" y="1469"/>
                  </a:cubicBezTo>
                  <a:cubicBezTo>
                    <a:pt x="869" y="1695"/>
                    <a:pt x="1059" y="1885"/>
                    <a:pt x="1203" y="2075"/>
                  </a:cubicBezTo>
                  <a:cubicBezTo>
                    <a:pt x="1059" y="2003"/>
                    <a:pt x="869" y="1921"/>
                    <a:pt x="679" y="1849"/>
                  </a:cubicBezTo>
                  <a:cubicBezTo>
                    <a:pt x="557" y="1820"/>
                    <a:pt x="390" y="1763"/>
                    <a:pt x="254" y="1763"/>
                  </a:cubicBezTo>
                  <a:cubicBezTo>
                    <a:pt x="218" y="1763"/>
                    <a:pt x="185" y="1767"/>
                    <a:pt x="155" y="1777"/>
                  </a:cubicBezTo>
                  <a:cubicBezTo>
                    <a:pt x="118" y="1777"/>
                    <a:pt x="118" y="1777"/>
                    <a:pt x="118" y="1813"/>
                  </a:cubicBezTo>
                  <a:cubicBezTo>
                    <a:pt x="1" y="1957"/>
                    <a:pt x="1023" y="2491"/>
                    <a:pt x="1059" y="2563"/>
                  </a:cubicBezTo>
                  <a:cubicBezTo>
                    <a:pt x="1583" y="3051"/>
                    <a:pt x="1737" y="3766"/>
                    <a:pt x="2189" y="4335"/>
                  </a:cubicBezTo>
                  <a:lnTo>
                    <a:pt x="3238" y="3241"/>
                  </a:lnTo>
                  <a:cubicBezTo>
                    <a:pt x="2903" y="2753"/>
                    <a:pt x="2939" y="2147"/>
                    <a:pt x="3012" y="1623"/>
                  </a:cubicBezTo>
                  <a:cubicBezTo>
                    <a:pt x="3012" y="1469"/>
                    <a:pt x="3238" y="872"/>
                    <a:pt x="2975" y="872"/>
                  </a:cubicBezTo>
                  <a:cubicBezTo>
                    <a:pt x="2867" y="872"/>
                    <a:pt x="2713" y="1053"/>
                    <a:pt x="2677" y="1135"/>
                  </a:cubicBezTo>
                  <a:cubicBezTo>
                    <a:pt x="2641" y="1243"/>
                    <a:pt x="2605" y="1325"/>
                    <a:pt x="2605" y="1433"/>
                  </a:cubicBezTo>
                  <a:cubicBezTo>
                    <a:pt x="2560" y="1469"/>
                    <a:pt x="2488" y="1656"/>
                    <a:pt x="2523" y="1730"/>
                  </a:cubicBezTo>
                  <a:lnTo>
                    <a:pt x="2523" y="1730"/>
                  </a:lnTo>
                  <a:cubicBezTo>
                    <a:pt x="2378" y="1432"/>
                    <a:pt x="2297" y="1134"/>
                    <a:pt x="2189" y="827"/>
                  </a:cubicBezTo>
                  <a:cubicBezTo>
                    <a:pt x="2153" y="646"/>
                    <a:pt x="2035" y="420"/>
                    <a:pt x="1927" y="231"/>
                  </a:cubicBezTo>
                  <a:cubicBezTo>
                    <a:pt x="1893" y="203"/>
                    <a:pt x="1755" y="0"/>
                    <a:pt x="1659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532227" y="1736526"/>
              <a:ext cx="429691" cy="309400"/>
            </a:xfrm>
            <a:custGeom>
              <a:avLst/>
              <a:gdLst/>
              <a:ahLst/>
              <a:cxnLst/>
              <a:rect l="l" t="t" r="r" b="b"/>
              <a:pathLst>
                <a:path w="6294" h="4532" extrusionOk="0">
                  <a:moveTo>
                    <a:pt x="3048" y="0"/>
                  </a:moveTo>
                  <a:cubicBezTo>
                    <a:pt x="2189" y="37"/>
                    <a:pt x="1131" y="380"/>
                    <a:pt x="643" y="1131"/>
                  </a:cubicBezTo>
                  <a:cubicBezTo>
                    <a:pt x="1" y="2107"/>
                    <a:pt x="37" y="3463"/>
                    <a:pt x="525" y="4449"/>
                  </a:cubicBezTo>
                  <a:cubicBezTo>
                    <a:pt x="551" y="4507"/>
                    <a:pt x="596" y="4531"/>
                    <a:pt x="643" y="4531"/>
                  </a:cubicBezTo>
                  <a:cubicBezTo>
                    <a:pt x="740" y="4531"/>
                    <a:pt x="842" y="4424"/>
                    <a:pt x="787" y="4295"/>
                  </a:cubicBezTo>
                  <a:cubicBezTo>
                    <a:pt x="381" y="3427"/>
                    <a:pt x="299" y="2261"/>
                    <a:pt x="787" y="1429"/>
                  </a:cubicBezTo>
                  <a:cubicBezTo>
                    <a:pt x="1203" y="679"/>
                    <a:pt x="2107" y="416"/>
                    <a:pt x="2903" y="299"/>
                  </a:cubicBezTo>
                  <a:cubicBezTo>
                    <a:pt x="3013" y="287"/>
                    <a:pt x="3124" y="281"/>
                    <a:pt x="3236" y="281"/>
                  </a:cubicBezTo>
                  <a:cubicBezTo>
                    <a:pt x="3811" y="281"/>
                    <a:pt x="4394" y="435"/>
                    <a:pt x="4901" y="715"/>
                  </a:cubicBezTo>
                  <a:cubicBezTo>
                    <a:pt x="5914" y="1320"/>
                    <a:pt x="6031" y="3129"/>
                    <a:pt x="5353" y="3997"/>
                  </a:cubicBezTo>
                  <a:cubicBezTo>
                    <a:pt x="5266" y="4103"/>
                    <a:pt x="5347" y="4234"/>
                    <a:pt x="5439" y="4234"/>
                  </a:cubicBezTo>
                  <a:cubicBezTo>
                    <a:pt x="5471" y="4234"/>
                    <a:pt x="5505" y="4218"/>
                    <a:pt x="5534" y="4177"/>
                  </a:cubicBezTo>
                  <a:cubicBezTo>
                    <a:pt x="6293" y="3319"/>
                    <a:pt x="6212" y="2035"/>
                    <a:pt x="5651" y="1094"/>
                  </a:cubicBezTo>
                  <a:cubicBezTo>
                    <a:pt x="5127" y="227"/>
                    <a:pt x="3997" y="0"/>
                    <a:pt x="3048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452623" y="1682182"/>
              <a:ext cx="565480" cy="325989"/>
            </a:xfrm>
            <a:custGeom>
              <a:avLst/>
              <a:gdLst/>
              <a:ahLst/>
              <a:cxnLst/>
              <a:rect l="l" t="t" r="r" b="b"/>
              <a:pathLst>
                <a:path w="8283" h="4775" extrusionOk="0">
                  <a:moveTo>
                    <a:pt x="5045" y="1"/>
                  </a:moveTo>
                  <a:cubicBezTo>
                    <a:pt x="4440" y="82"/>
                    <a:pt x="3843" y="118"/>
                    <a:pt x="3237" y="155"/>
                  </a:cubicBezTo>
                  <a:cubicBezTo>
                    <a:pt x="3273" y="796"/>
                    <a:pt x="3201" y="1438"/>
                    <a:pt x="3237" y="2035"/>
                  </a:cubicBezTo>
                  <a:cubicBezTo>
                    <a:pt x="2559" y="2153"/>
                    <a:pt x="2035" y="2225"/>
                    <a:pt x="1429" y="2532"/>
                  </a:cubicBezTo>
                  <a:cubicBezTo>
                    <a:pt x="823" y="2795"/>
                    <a:pt x="299" y="3210"/>
                    <a:pt x="1" y="3771"/>
                  </a:cubicBezTo>
                  <a:cubicBezTo>
                    <a:pt x="787" y="3997"/>
                    <a:pt x="1501" y="4377"/>
                    <a:pt x="2297" y="4521"/>
                  </a:cubicBezTo>
                  <a:cubicBezTo>
                    <a:pt x="3032" y="4698"/>
                    <a:pt x="3766" y="4775"/>
                    <a:pt x="4511" y="4775"/>
                  </a:cubicBezTo>
                  <a:cubicBezTo>
                    <a:pt x="4912" y="4775"/>
                    <a:pt x="5315" y="4752"/>
                    <a:pt x="5723" y="4711"/>
                  </a:cubicBezTo>
                  <a:cubicBezTo>
                    <a:pt x="6212" y="4675"/>
                    <a:pt x="6745" y="4675"/>
                    <a:pt x="7233" y="4521"/>
                  </a:cubicBezTo>
                  <a:cubicBezTo>
                    <a:pt x="7586" y="4429"/>
                    <a:pt x="7770" y="4331"/>
                    <a:pt x="8094" y="4331"/>
                  </a:cubicBezTo>
                  <a:cubicBezTo>
                    <a:pt x="8152" y="4331"/>
                    <a:pt x="8214" y="4334"/>
                    <a:pt x="8282" y="4341"/>
                  </a:cubicBezTo>
                  <a:cubicBezTo>
                    <a:pt x="8282" y="3436"/>
                    <a:pt x="7459" y="2569"/>
                    <a:pt x="6664" y="2261"/>
                  </a:cubicBezTo>
                  <a:cubicBezTo>
                    <a:pt x="6402" y="2189"/>
                    <a:pt x="6139" y="2153"/>
                    <a:pt x="5877" y="2116"/>
                  </a:cubicBezTo>
                  <a:cubicBezTo>
                    <a:pt x="5651" y="2056"/>
                    <a:pt x="5449" y="2021"/>
                    <a:pt x="5253" y="2021"/>
                  </a:cubicBezTo>
                  <a:cubicBezTo>
                    <a:pt x="5183" y="2021"/>
                    <a:pt x="5114" y="2026"/>
                    <a:pt x="5045" y="2035"/>
                  </a:cubicBezTo>
                  <a:cubicBezTo>
                    <a:pt x="5045" y="1854"/>
                    <a:pt x="5082" y="1"/>
                    <a:pt x="5045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292734" y="4373201"/>
              <a:ext cx="352546" cy="264410"/>
            </a:xfrm>
            <a:custGeom>
              <a:avLst/>
              <a:gdLst/>
              <a:ahLst/>
              <a:cxnLst/>
              <a:rect l="l" t="t" r="r" b="b"/>
              <a:pathLst>
                <a:path w="5164" h="3873" extrusionOk="0">
                  <a:moveTo>
                    <a:pt x="3945" y="1"/>
                  </a:moveTo>
                  <a:cubicBezTo>
                    <a:pt x="3820" y="1"/>
                    <a:pt x="3735" y="10"/>
                    <a:pt x="3735" y="30"/>
                  </a:cubicBezTo>
                  <a:cubicBezTo>
                    <a:pt x="3617" y="554"/>
                    <a:pt x="3771" y="1314"/>
                    <a:pt x="3391" y="1720"/>
                  </a:cubicBezTo>
                  <a:cubicBezTo>
                    <a:pt x="3210" y="1874"/>
                    <a:pt x="2939" y="1992"/>
                    <a:pt x="2713" y="2064"/>
                  </a:cubicBezTo>
                  <a:cubicBezTo>
                    <a:pt x="2153" y="2218"/>
                    <a:pt x="1583" y="2326"/>
                    <a:pt x="1059" y="2552"/>
                  </a:cubicBezTo>
                  <a:cubicBezTo>
                    <a:pt x="534" y="2778"/>
                    <a:pt x="118" y="3077"/>
                    <a:pt x="1" y="3682"/>
                  </a:cubicBezTo>
                  <a:cubicBezTo>
                    <a:pt x="1" y="3718"/>
                    <a:pt x="869" y="3800"/>
                    <a:pt x="1475" y="3836"/>
                  </a:cubicBezTo>
                  <a:cubicBezTo>
                    <a:pt x="1773" y="3872"/>
                    <a:pt x="1963" y="3872"/>
                    <a:pt x="2035" y="3872"/>
                  </a:cubicBezTo>
                  <a:cubicBezTo>
                    <a:pt x="2677" y="3872"/>
                    <a:pt x="3355" y="3836"/>
                    <a:pt x="4033" y="3755"/>
                  </a:cubicBezTo>
                  <a:cubicBezTo>
                    <a:pt x="4151" y="3718"/>
                    <a:pt x="4937" y="3610"/>
                    <a:pt x="5163" y="3456"/>
                  </a:cubicBezTo>
                  <a:lnTo>
                    <a:pt x="5163" y="554"/>
                  </a:lnTo>
                  <a:cubicBezTo>
                    <a:pt x="5127" y="364"/>
                    <a:pt x="5055" y="220"/>
                    <a:pt x="4937" y="138"/>
                  </a:cubicBezTo>
                  <a:cubicBezTo>
                    <a:pt x="4859" y="60"/>
                    <a:pt x="4269" y="1"/>
                    <a:pt x="3945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848251" y="4373201"/>
              <a:ext cx="355004" cy="264410"/>
            </a:xfrm>
            <a:custGeom>
              <a:avLst/>
              <a:gdLst/>
              <a:ahLst/>
              <a:cxnLst/>
              <a:rect l="l" t="t" r="r" b="b"/>
              <a:pathLst>
                <a:path w="5200" h="3873" extrusionOk="0">
                  <a:moveTo>
                    <a:pt x="1248" y="1"/>
                  </a:moveTo>
                  <a:cubicBezTo>
                    <a:pt x="922" y="1"/>
                    <a:pt x="350" y="60"/>
                    <a:pt x="272" y="138"/>
                  </a:cubicBezTo>
                  <a:cubicBezTo>
                    <a:pt x="154" y="220"/>
                    <a:pt x="82" y="364"/>
                    <a:pt x="46" y="554"/>
                  </a:cubicBezTo>
                  <a:cubicBezTo>
                    <a:pt x="1" y="1494"/>
                    <a:pt x="1" y="2480"/>
                    <a:pt x="1" y="3456"/>
                  </a:cubicBezTo>
                  <a:cubicBezTo>
                    <a:pt x="272" y="3610"/>
                    <a:pt x="1059" y="3718"/>
                    <a:pt x="1176" y="3755"/>
                  </a:cubicBezTo>
                  <a:cubicBezTo>
                    <a:pt x="1854" y="3836"/>
                    <a:pt x="2487" y="3872"/>
                    <a:pt x="3165" y="3872"/>
                  </a:cubicBezTo>
                  <a:cubicBezTo>
                    <a:pt x="3210" y="3872"/>
                    <a:pt x="3436" y="3872"/>
                    <a:pt x="3735" y="3836"/>
                  </a:cubicBezTo>
                  <a:cubicBezTo>
                    <a:pt x="4340" y="3800"/>
                    <a:pt x="5199" y="3718"/>
                    <a:pt x="5199" y="3682"/>
                  </a:cubicBezTo>
                  <a:cubicBezTo>
                    <a:pt x="5091" y="3077"/>
                    <a:pt x="4675" y="2778"/>
                    <a:pt x="4151" y="2552"/>
                  </a:cubicBezTo>
                  <a:cubicBezTo>
                    <a:pt x="3617" y="2326"/>
                    <a:pt x="3020" y="2218"/>
                    <a:pt x="2487" y="2064"/>
                  </a:cubicBezTo>
                  <a:cubicBezTo>
                    <a:pt x="2225" y="1992"/>
                    <a:pt x="1999" y="1874"/>
                    <a:pt x="1809" y="1720"/>
                  </a:cubicBezTo>
                  <a:cubicBezTo>
                    <a:pt x="1402" y="1314"/>
                    <a:pt x="1583" y="554"/>
                    <a:pt x="1474" y="30"/>
                  </a:cubicBezTo>
                  <a:cubicBezTo>
                    <a:pt x="1464" y="10"/>
                    <a:pt x="1375" y="1"/>
                    <a:pt x="1248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442110" y="2821617"/>
              <a:ext cx="270417" cy="1610421"/>
            </a:xfrm>
            <a:custGeom>
              <a:avLst/>
              <a:gdLst/>
              <a:ahLst/>
              <a:cxnLst/>
              <a:rect l="l" t="t" r="r" b="b"/>
              <a:pathLst>
                <a:path w="3961" h="23589" extrusionOk="0">
                  <a:moveTo>
                    <a:pt x="3961" y="1"/>
                  </a:moveTo>
                  <a:lnTo>
                    <a:pt x="1" y="118"/>
                  </a:lnTo>
                  <a:lnTo>
                    <a:pt x="1203" y="23588"/>
                  </a:lnTo>
                  <a:lnTo>
                    <a:pt x="3165" y="23588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748303" y="2821617"/>
              <a:ext cx="269803" cy="1610421"/>
            </a:xfrm>
            <a:custGeom>
              <a:avLst/>
              <a:gdLst/>
              <a:ahLst/>
              <a:cxnLst/>
              <a:rect l="l" t="t" r="r" b="b"/>
              <a:pathLst>
                <a:path w="3952" h="23589" extrusionOk="0">
                  <a:moveTo>
                    <a:pt x="3951" y="1"/>
                  </a:moveTo>
                  <a:lnTo>
                    <a:pt x="0" y="118"/>
                  </a:lnTo>
                  <a:lnTo>
                    <a:pt x="1203" y="23588"/>
                  </a:lnTo>
                  <a:lnTo>
                    <a:pt x="3165" y="23588"/>
                  </a:lnTo>
                  <a:lnTo>
                    <a:pt x="3951" y="1"/>
                  </a:ln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292734" y="4506055"/>
              <a:ext cx="352546" cy="131556"/>
            </a:xfrm>
            <a:custGeom>
              <a:avLst/>
              <a:gdLst/>
              <a:ahLst/>
              <a:cxnLst/>
              <a:rect l="l" t="t" r="r" b="b"/>
              <a:pathLst>
                <a:path w="5164" h="1927" extrusionOk="0">
                  <a:moveTo>
                    <a:pt x="3021" y="0"/>
                  </a:moveTo>
                  <a:cubicBezTo>
                    <a:pt x="2939" y="46"/>
                    <a:pt x="2831" y="82"/>
                    <a:pt x="2713" y="118"/>
                  </a:cubicBezTo>
                  <a:cubicBezTo>
                    <a:pt x="2153" y="272"/>
                    <a:pt x="1583" y="380"/>
                    <a:pt x="1059" y="606"/>
                  </a:cubicBezTo>
                  <a:cubicBezTo>
                    <a:pt x="534" y="832"/>
                    <a:pt x="118" y="1131"/>
                    <a:pt x="1" y="1736"/>
                  </a:cubicBezTo>
                  <a:cubicBezTo>
                    <a:pt x="1" y="1772"/>
                    <a:pt x="869" y="1854"/>
                    <a:pt x="1475" y="1890"/>
                  </a:cubicBezTo>
                  <a:cubicBezTo>
                    <a:pt x="1773" y="1926"/>
                    <a:pt x="1963" y="1926"/>
                    <a:pt x="2035" y="1926"/>
                  </a:cubicBezTo>
                  <a:cubicBezTo>
                    <a:pt x="2677" y="1926"/>
                    <a:pt x="3355" y="1890"/>
                    <a:pt x="4033" y="1809"/>
                  </a:cubicBezTo>
                  <a:cubicBezTo>
                    <a:pt x="4151" y="1772"/>
                    <a:pt x="4937" y="1664"/>
                    <a:pt x="5163" y="1510"/>
                  </a:cubicBezTo>
                  <a:lnTo>
                    <a:pt x="5163" y="82"/>
                  </a:lnTo>
                  <a:cubicBezTo>
                    <a:pt x="4793" y="190"/>
                    <a:pt x="4413" y="380"/>
                    <a:pt x="4069" y="570"/>
                  </a:cubicBezTo>
                  <a:cubicBezTo>
                    <a:pt x="3735" y="344"/>
                    <a:pt x="3391" y="154"/>
                    <a:pt x="30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848251" y="4506055"/>
              <a:ext cx="355004" cy="131556"/>
            </a:xfrm>
            <a:custGeom>
              <a:avLst/>
              <a:gdLst/>
              <a:ahLst/>
              <a:cxnLst/>
              <a:rect l="l" t="t" r="r" b="b"/>
              <a:pathLst>
                <a:path w="5200" h="1927" extrusionOk="0">
                  <a:moveTo>
                    <a:pt x="2153" y="0"/>
                  </a:moveTo>
                  <a:cubicBezTo>
                    <a:pt x="1809" y="154"/>
                    <a:pt x="1438" y="344"/>
                    <a:pt x="1131" y="570"/>
                  </a:cubicBezTo>
                  <a:cubicBezTo>
                    <a:pt x="796" y="380"/>
                    <a:pt x="417" y="190"/>
                    <a:pt x="46" y="82"/>
                  </a:cubicBezTo>
                  <a:cubicBezTo>
                    <a:pt x="1" y="570"/>
                    <a:pt x="1" y="1022"/>
                    <a:pt x="1" y="1510"/>
                  </a:cubicBezTo>
                  <a:cubicBezTo>
                    <a:pt x="272" y="1664"/>
                    <a:pt x="1059" y="1772"/>
                    <a:pt x="1176" y="1809"/>
                  </a:cubicBezTo>
                  <a:cubicBezTo>
                    <a:pt x="1854" y="1890"/>
                    <a:pt x="2487" y="1926"/>
                    <a:pt x="3165" y="1926"/>
                  </a:cubicBezTo>
                  <a:cubicBezTo>
                    <a:pt x="3210" y="1926"/>
                    <a:pt x="3436" y="1926"/>
                    <a:pt x="3735" y="1890"/>
                  </a:cubicBezTo>
                  <a:cubicBezTo>
                    <a:pt x="4340" y="1854"/>
                    <a:pt x="5199" y="1772"/>
                    <a:pt x="5199" y="1736"/>
                  </a:cubicBezTo>
                  <a:cubicBezTo>
                    <a:pt x="5091" y="1131"/>
                    <a:pt x="4675" y="832"/>
                    <a:pt x="4151" y="606"/>
                  </a:cubicBezTo>
                  <a:cubicBezTo>
                    <a:pt x="3617" y="380"/>
                    <a:pt x="3020" y="272"/>
                    <a:pt x="2487" y="118"/>
                  </a:cubicBezTo>
                  <a:cubicBezTo>
                    <a:pt x="2379" y="82"/>
                    <a:pt x="2261" y="46"/>
                    <a:pt x="2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465595" y="1898259"/>
              <a:ext cx="532096" cy="1438176"/>
            </a:xfrm>
            <a:custGeom>
              <a:avLst/>
              <a:gdLst/>
              <a:ahLst/>
              <a:cxnLst/>
              <a:rect l="l" t="t" r="r" b="b"/>
              <a:pathLst>
                <a:path w="7794" h="21066" extrusionOk="0">
                  <a:moveTo>
                    <a:pt x="859" y="0"/>
                  </a:moveTo>
                  <a:cubicBezTo>
                    <a:pt x="787" y="6898"/>
                    <a:pt x="715" y="13833"/>
                    <a:pt x="0" y="20686"/>
                  </a:cubicBezTo>
                  <a:cubicBezTo>
                    <a:pt x="2405" y="20794"/>
                    <a:pt x="4819" y="20948"/>
                    <a:pt x="7233" y="21066"/>
                  </a:cubicBezTo>
                  <a:cubicBezTo>
                    <a:pt x="7378" y="21066"/>
                    <a:pt x="7568" y="21066"/>
                    <a:pt x="7685" y="20912"/>
                  </a:cubicBezTo>
                  <a:cubicBezTo>
                    <a:pt x="7794" y="20794"/>
                    <a:pt x="7758" y="20568"/>
                    <a:pt x="7758" y="20342"/>
                  </a:cubicBezTo>
                  <a:cubicBezTo>
                    <a:pt x="6853" y="14095"/>
                    <a:pt x="6284" y="7730"/>
                    <a:pt x="5986" y="1356"/>
                  </a:cubicBezTo>
                  <a:lnTo>
                    <a:pt x="5949" y="154"/>
                  </a:lnTo>
                  <a:cubicBezTo>
                    <a:pt x="5179" y="359"/>
                    <a:pt x="4395" y="463"/>
                    <a:pt x="3617" y="463"/>
                  </a:cubicBezTo>
                  <a:cubicBezTo>
                    <a:pt x="2679" y="463"/>
                    <a:pt x="1749" y="312"/>
                    <a:pt x="859" y="0"/>
                  </a:cubicBez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05036" y="1800700"/>
              <a:ext cx="472906" cy="1574033"/>
            </a:xfrm>
            <a:custGeom>
              <a:avLst/>
              <a:gdLst/>
              <a:ahLst/>
              <a:cxnLst/>
              <a:rect l="l" t="t" r="r" b="b"/>
              <a:pathLst>
                <a:path w="6927" h="23056" extrusionOk="0">
                  <a:moveTo>
                    <a:pt x="182" y="1"/>
                  </a:moveTo>
                  <a:lnTo>
                    <a:pt x="182" y="1"/>
                  </a:lnTo>
                  <a:cubicBezTo>
                    <a:pt x="263" y="37"/>
                    <a:pt x="73" y="4105"/>
                    <a:pt x="37" y="4485"/>
                  </a:cubicBezTo>
                  <a:cubicBezTo>
                    <a:pt x="37" y="6555"/>
                    <a:pt x="1" y="8554"/>
                    <a:pt x="37" y="10624"/>
                  </a:cubicBezTo>
                  <a:cubicBezTo>
                    <a:pt x="73" y="11790"/>
                    <a:pt x="109" y="13002"/>
                    <a:pt x="109" y="14204"/>
                  </a:cubicBezTo>
                  <a:cubicBezTo>
                    <a:pt x="109" y="17142"/>
                    <a:pt x="1" y="20117"/>
                    <a:pt x="1" y="23055"/>
                  </a:cubicBezTo>
                  <a:lnTo>
                    <a:pt x="5154" y="23055"/>
                  </a:lnTo>
                  <a:cubicBezTo>
                    <a:pt x="5154" y="22115"/>
                    <a:pt x="4973" y="21211"/>
                    <a:pt x="4892" y="20271"/>
                  </a:cubicBezTo>
                  <a:cubicBezTo>
                    <a:pt x="4784" y="19141"/>
                    <a:pt x="4630" y="17974"/>
                    <a:pt x="4440" y="16844"/>
                  </a:cubicBezTo>
                  <a:cubicBezTo>
                    <a:pt x="4295" y="15786"/>
                    <a:pt x="4142" y="14729"/>
                    <a:pt x="3952" y="13680"/>
                  </a:cubicBezTo>
                  <a:cubicBezTo>
                    <a:pt x="3880" y="13146"/>
                    <a:pt x="3798" y="12586"/>
                    <a:pt x="3690" y="12052"/>
                  </a:cubicBezTo>
                  <a:cubicBezTo>
                    <a:pt x="3572" y="11564"/>
                    <a:pt x="3464" y="11040"/>
                    <a:pt x="3310" y="10552"/>
                  </a:cubicBezTo>
                  <a:lnTo>
                    <a:pt x="3310" y="10552"/>
                  </a:lnTo>
                  <a:cubicBezTo>
                    <a:pt x="3427" y="10850"/>
                    <a:pt x="4142" y="10850"/>
                    <a:pt x="4404" y="10886"/>
                  </a:cubicBezTo>
                  <a:cubicBezTo>
                    <a:pt x="4640" y="10923"/>
                    <a:pt x="4885" y="10957"/>
                    <a:pt x="5124" y="10957"/>
                  </a:cubicBezTo>
                  <a:cubicBezTo>
                    <a:pt x="5417" y="10957"/>
                    <a:pt x="5701" y="10906"/>
                    <a:pt x="5950" y="10741"/>
                  </a:cubicBezTo>
                  <a:cubicBezTo>
                    <a:pt x="6926" y="10063"/>
                    <a:pt x="6592" y="8327"/>
                    <a:pt x="6284" y="7423"/>
                  </a:cubicBezTo>
                  <a:cubicBezTo>
                    <a:pt x="6022" y="6447"/>
                    <a:pt x="5462" y="5462"/>
                    <a:pt x="5010" y="4557"/>
                  </a:cubicBezTo>
                  <a:cubicBezTo>
                    <a:pt x="4594" y="3771"/>
                    <a:pt x="4214" y="2975"/>
                    <a:pt x="3762" y="2225"/>
                  </a:cubicBezTo>
                  <a:cubicBezTo>
                    <a:pt x="3464" y="1700"/>
                    <a:pt x="3201" y="1131"/>
                    <a:pt x="2596" y="796"/>
                  </a:cubicBezTo>
                  <a:cubicBezTo>
                    <a:pt x="1845" y="417"/>
                    <a:pt x="1014" y="227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018082" y="1800700"/>
              <a:ext cx="648155" cy="1574033"/>
            </a:xfrm>
            <a:custGeom>
              <a:avLst/>
              <a:gdLst/>
              <a:ahLst/>
              <a:cxnLst/>
              <a:rect l="l" t="t" r="r" b="b"/>
              <a:pathLst>
                <a:path w="9494" h="23056" extrusionOk="0">
                  <a:moveTo>
                    <a:pt x="9268" y="1"/>
                  </a:moveTo>
                  <a:cubicBezTo>
                    <a:pt x="8436" y="227"/>
                    <a:pt x="7604" y="417"/>
                    <a:pt x="6854" y="796"/>
                  </a:cubicBezTo>
                  <a:cubicBezTo>
                    <a:pt x="5986" y="1285"/>
                    <a:pt x="5724" y="2225"/>
                    <a:pt x="5425" y="3057"/>
                  </a:cubicBezTo>
                  <a:cubicBezTo>
                    <a:pt x="5308" y="3355"/>
                    <a:pt x="3915" y="6519"/>
                    <a:pt x="3952" y="6555"/>
                  </a:cubicBezTo>
                  <a:cubicBezTo>
                    <a:pt x="3391" y="6103"/>
                    <a:pt x="3084" y="5498"/>
                    <a:pt x="2632" y="4973"/>
                  </a:cubicBezTo>
                  <a:cubicBezTo>
                    <a:pt x="2261" y="4521"/>
                    <a:pt x="1881" y="4069"/>
                    <a:pt x="1501" y="3617"/>
                  </a:cubicBezTo>
                  <a:cubicBezTo>
                    <a:pt x="1013" y="3961"/>
                    <a:pt x="525" y="4295"/>
                    <a:pt x="1" y="4594"/>
                  </a:cubicBezTo>
                  <a:cubicBezTo>
                    <a:pt x="751" y="6483"/>
                    <a:pt x="1809" y="8255"/>
                    <a:pt x="3165" y="9756"/>
                  </a:cubicBezTo>
                  <a:cubicBezTo>
                    <a:pt x="3391" y="9982"/>
                    <a:pt x="3572" y="10208"/>
                    <a:pt x="3843" y="10326"/>
                  </a:cubicBezTo>
                  <a:cubicBezTo>
                    <a:pt x="4101" y="10477"/>
                    <a:pt x="4344" y="10543"/>
                    <a:pt x="4571" y="10543"/>
                  </a:cubicBezTo>
                  <a:cubicBezTo>
                    <a:pt x="5467" y="10543"/>
                    <a:pt x="6121" y="9522"/>
                    <a:pt x="6510" y="8743"/>
                  </a:cubicBezTo>
                  <a:lnTo>
                    <a:pt x="6510" y="8743"/>
                  </a:lnTo>
                  <a:cubicBezTo>
                    <a:pt x="6366" y="9078"/>
                    <a:pt x="6402" y="9792"/>
                    <a:pt x="6329" y="10172"/>
                  </a:cubicBezTo>
                  <a:cubicBezTo>
                    <a:pt x="5877" y="12396"/>
                    <a:pt x="5380" y="14620"/>
                    <a:pt x="5009" y="16844"/>
                  </a:cubicBezTo>
                  <a:cubicBezTo>
                    <a:pt x="4819" y="17974"/>
                    <a:pt x="4702" y="19141"/>
                    <a:pt x="4593" y="20271"/>
                  </a:cubicBezTo>
                  <a:cubicBezTo>
                    <a:pt x="4521" y="21211"/>
                    <a:pt x="4331" y="22115"/>
                    <a:pt x="4331" y="23055"/>
                  </a:cubicBezTo>
                  <a:lnTo>
                    <a:pt x="9494" y="23055"/>
                  </a:lnTo>
                  <a:cubicBezTo>
                    <a:pt x="9448" y="20117"/>
                    <a:pt x="9376" y="17142"/>
                    <a:pt x="9376" y="14204"/>
                  </a:cubicBezTo>
                  <a:cubicBezTo>
                    <a:pt x="9376" y="13002"/>
                    <a:pt x="9376" y="11790"/>
                    <a:pt x="9412" y="10624"/>
                  </a:cubicBezTo>
                  <a:cubicBezTo>
                    <a:pt x="9494" y="8554"/>
                    <a:pt x="9412" y="6555"/>
                    <a:pt x="9412" y="4485"/>
                  </a:cubicBezTo>
                  <a:cubicBezTo>
                    <a:pt x="9412" y="4105"/>
                    <a:pt x="9186" y="37"/>
                    <a:pt x="93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797048" y="1708125"/>
              <a:ext cx="68" cy="61784"/>
            </a:xfrm>
            <a:custGeom>
              <a:avLst/>
              <a:gdLst/>
              <a:ahLst/>
              <a:cxnLst/>
              <a:rect l="l" t="t" r="r" b="b"/>
              <a:pathLst>
                <a:path w="1" h="905" extrusionOk="0">
                  <a:moveTo>
                    <a:pt x="0" y="751"/>
                  </a:moveTo>
                  <a:lnTo>
                    <a:pt x="0" y="905"/>
                  </a:lnTo>
                  <a:lnTo>
                    <a:pt x="0" y="905"/>
                  </a:lnTo>
                  <a:lnTo>
                    <a:pt x="0" y="751"/>
                  </a:lnTo>
                  <a:lnTo>
                    <a:pt x="0" y="75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489"/>
                  </a:lnTo>
                  <a:lnTo>
                    <a:pt x="0" y="489"/>
                  </a:lnTo>
                  <a:close/>
                </a:path>
              </a:pathLst>
            </a:custGeom>
            <a:solidFill>
              <a:srgbClr val="723C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797048" y="1741441"/>
              <a:ext cx="68" cy="17955"/>
            </a:xfrm>
            <a:custGeom>
              <a:avLst/>
              <a:gdLst/>
              <a:ahLst/>
              <a:cxnLst/>
              <a:rect l="l" t="t" r="r" b="b"/>
              <a:pathLst>
                <a:path w="1" h="263" extrusionOk="0">
                  <a:moveTo>
                    <a:pt x="0" y="1"/>
                  </a:moveTo>
                  <a:lnTo>
                    <a:pt x="0" y="263"/>
                  </a:lnTo>
                  <a:lnTo>
                    <a:pt x="0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438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73615" y="1708125"/>
              <a:ext cx="123500" cy="66768"/>
            </a:xfrm>
            <a:custGeom>
              <a:avLst/>
              <a:gdLst/>
              <a:ahLst/>
              <a:cxnLst/>
              <a:rect l="l" t="t" r="r" b="b"/>
              <a:pathLst>
                <a:path w="1809" h="978" extrusionOk="0">
                  <a:moveTo>
                    <a:pt x="1808" y="1"/>
                  </a:moveTo>
                  <a:cubicBezTo>
                    <a:pt x="1356" y="118"/>
                    <a:pt x="904" y="154"/>
                    <a:pt x="416" y="154"/>
                  </a:cubicBezTo>
                  <a:lnTo>
                    <a:pt x="36" y="154"/>
                  </a:lnTo>
                  <a:cubicBezTo>
                    <a:pt x="36" y="380"/>
                    <a:pt x="0" y="643"/>
                    <a:pt x="0" y="905"/>
                  </a:cubicBezTo>
                  <a:cubicBezTo>
                    <a:pt x="299" y="977"/>
                    <a:pt x="606" y="977"/>
                    <a:pt x="904" y="977"/>
                  </a:cubicBezTo>
                  <a:cubicBezTo>
                    <a:pt x="1203" y="977"/>
                    <a:pt x="1510" y="977"/>
                    <a:pt x="1808" y="905"/>
                  </a:cubicBezTo>
                  <a:lnTo>
                    <a:pt x="1808" y="751"/>
                  </a:lnTo>
                  <a:lnTo>
                    <a:pt x="1808" y="489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360049" y="1353870"/>
              <a:ext cx="87113" cy="164189"/>
            </a:xfrm>
            <a:custGeom>
              <a:avLst/>
              <a:gdLst/>
              <a:ahLst/>
              <a:cxnLst/>
              <a:rect l="l" t="t" r="r" b="b"/>
              <a:pathLst>
                <a:path w="1276" h="2405" extrusionOk="0">
                  <a:moveTo>
                    <a:pt x="760" y="1"/>
                  </a:moveTo>
                  <a:cubicBezTo>
                    <a:pt x="692" y="1"/>
                    <a:pt x="624" y="10"/>
                    <a:pt x="561" y="27"/>
                  </a:cubicBezTo>
                  <a:cubicBezTo>
                    <a:pt x="335" y="109"/>
                    <a:pt x="145" y="335"/>
                    <a:pt x="73" y="597"/>
                  </a:cubicBezTo>
                  <a:cubicBezTo>
                    <a:pt x="0" y="859"/>
                    <a:pt x="37" y="1157"/>
                    <a:pt x="109" y="1383"/>
                  </a:cubicBezTo>
                  <a:cubicBezTo>
                    <a:pt x="145" y="1537"/>
                    <a:pt x="190" y="1691"/>
                    <a:pt x="263" y="1835"/>
                  </a:cubicBezTo>
                  <a:cubicBezTo>
                    <a:pt x="452" y="2143"/>
                    <a:pt x="787" y="2324"/>
                    <a:pt x="1130" y="2405"/>
                  </a:cubicBezTo>
                  <a:lnTo>
                    <a:pt x="1275" y="289"/>
                  </a:lnTo>
                  <a:cubicBezTo>
                    <a:pt x="1193" y="90"/>
                    <a:pt x="975" y="1"/>
                    <a:pt x="760" y="1"/>
                  </a:cubicBezTo>
                  <a:close/>
                </a:path>
              </a:pathLst>
            </a:custGeom>
            <a:solidFill>
              <a:srgbClr val="D3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388449" y="1380017"/>
              <a:ext cx="48813" cy="81310"/>
            </a:xfrm>
            <a:custGeom>
              <a:avLst/>
              <a:gdLst/>
              <a:ahLst/>
              <a:cxnLst/>
              <a:rect l="l" t="t" r="r" b="b"/>
              <a:pathLst>
                <a:path w="715" h="1191" extrusionOk="0">
                  <a:moveTo>
                    <a:pt x="72" y="0"/>
                  </a:moveTo>
                  <a:cubicBezTo>
                    <a:pt x="49" y="0"/>
                    <a:pt x="36" y="9"/>
                    <a:pt x="36" y="24"/>
                  </a:cubicBezTo>
                  <a:cubicBezTo>
                    <a:pt x="0" y="24"/>
                    <a:pt x="73" y="60"/>
                    <a:pt x="181" y="132"/>
                  </a:cubicBezTo>
                  <a:cubicBezTo>
                    <a:pt x="262" y="214"/>
                    <a:pt x="371" y="358"/>
                    <a:pt x="452" y="512"/>
                  </a:cubicBezTo>
                  <a:cubicBezTo>
                    <a:pt x="525" y="702"/>
                    <a:pt x="561" y="856"/>
                    <a:pt x="597" y="1000"/>
                  </a:cubicBezTo>
                  <a:cubicBezTo>
                    <a:pt x="633" y="1118"/>
                    <a:pt x="678" y="1190"/>
                    <a:pt x="714" y="1190"/>
                  </a:cubicBezTo>
                  <a:lnTo>
                    <a:pt x="714" y="964"/>
                  </a:lnTo>
                  <a:cubicBezTo>
                    <a:pt x="678" y="856"/>
                    <a:pt x="633" y="666"/>
                    <a:pt x="561" y="476"/>
                  </a:cubicBezTo>
                  <a:cubicBezTo>
                    <a:pt x="488" y="286"/>
                    <a:pt x="335" y="132"/>
                    <a:pt x="226" y="60"/>
                  </a:cubicBezTo>
                  <a:cubicBezTo>
                    <a:pt x="157" y="18"/>
                    <a:pt x="104" y="0"/>
                    <a:pt x="72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408794" y="1409988"/>
              <a:ext cx="15497" cy="59668"/>
            </a:xfrm>
            <a:custGeom>
              <a:avLst/>
              <a:gdLst/>
              <a:ahLst/>
              <a:cxnLst/>
              <a:rect l="l" t="t" r="r" b="b"/>
              <a:pathLst>
                <a:path w="227" h="874" extrusionOk="0">
                  <a:moveTo>
                    <a:pt x="154" y="1"/>
                  </a:moveTo>
                  <a:cubicBezTo>
                    <a:pt x="109" y="1"/>
                    <a:pt x="1" y="191"/>
                    <a:pt x="1" y="453"/>
                  </a:cubicBezTo>
                  <a:cubicBezTo>
                    <a:pt x="1" y="693"/>
                    <a:pt x="130" y="873"/>
                    <a:pt x="179" y="873"/>
                  </a:cubicBezTo>
                  <a:cubicBezTo>
                    <a:pt x="184" y="873"/>
                    <a:pt x="187" y="872"/>
                    <a:pt x="190" y="869"/>
                  </a:cubicBezTo>
                  <a:cubicBezTo>
                    <a:pt x="227" y="824"/>
                    <a:pt x="154" y="679"/>
                    <a:pt x="109" y="453"/>
                  </a:cubicBezTo>
                  <a:cubicBezTo>
                    <a:pt x="109" y="227"/>
                    <a:pt x="190" y="37"/>
                    <a:pt x="154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393365" y="1358171"/>
              <a:ext cx="79671" cy="61784"/>
            </a:xfrm>
            <a:custGeom>
              <a:avLst/>
              <a:gdLst/>
              <a:ahLst/>
              <a:cxnLst/>
              <a:rect l="l" t="t" r="r" b="b"/>
              <a:pathLst>
                <a:path w="1167" h="905" extrusionOk="0">
                  <a:moveTo>
                    <a:pt x="73" y="0"/>
                  </a:moveTo>
                  <a:lnTo>
                    <a:pt x="1" y="154"/>
                  </a:lnTo>
                  <a:lnTo>
                    <a:pt x="1095" y="904"/>
                  </a:lnTo>
                  <a:lnTo>
                    <a:pt x="1167" y="796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375478" y="1384113"/>
              <a:ext cx="61784" cy="112987"/>
            </a:xfrm>
            <a:custGeom>
              <a:avLst/>
              <a:gdLst/>
              <a:ahLst/>
              <a:cxnLst/>
              <a:rect l="l" t="t" r="r" b="b"/>
              <a:pathLst>
                <a:path w="905" h="1655" extrusionOk="0">
                  <a:moveTo>
                    <a:pt x="868" y="832"/>
                  </a:moveTo>
                  <a:cubicBezTo>
                    <a:pt x="868" y="859"/>
                    <a:pt x="889" y="866"/>
                    <a:pt x="899" y="883"/>
                  </a:cubicBezTo>
                  <a:lnTo>
                    <a:pt x="899" y="883"/>
                  </a:lnTo>
                  <a:cubicBezTo>
                    <a:pt x="895" y="866"/>
                    <a:pt x="886" y="849"/>
                    <a:pt x="868" y="832"/>
                  </a:cubicBezTo>
                  <a:close/>
                  <a:moveTo>
                    <a:pt x="899" y="883"/>
                  </a:moveTo>
                  <a:cubicBezTo>
                    <a:pt x="904" y="902"/>
                    <a:pt x="904" y="921"/>
                    <a:pt x="904" y="940"/>
                  </a:cubicBezTo>
                  <a:lnTo>
                    <a:pt x="904" y="904"/>
                  </a:lnTo>
                  <a:cubicBezTo>
                    <a:pt x="904" y="896"/>
                    <a:pt x="902" y="889"/>
                    <a:pt x="899" y="883"/>
                  </a:cubicBezTo>
                  <a:close/>
                  <a:moveTo>
                    <a:pt x="263" y="0"/>
                  </a:moveTo>
                  <a:cubicBezTo>
                    <a:pt x="190" y="0"/>
                    <a:pt x="145" y="118"/>
                    <a:pt x="109" y="190"/>
                  </a:cubicBezTo>
                  <a:cubicBezTo>
                    <a:pt x="0" y="524"/>
                    <a:pt x="37" y="904"/>
                    <a:pt x="226" y="1248"/>
                  </a:cubicBezTo>
                  <a:cubicBezTo>
                    <a:pt x="299" y="1392"/>
                    <a:pt x="416" y="1546"/>
                    <a:pt x="561" y="1618"/>
                  </a:cubicBezTo>
                  <a:cubicBezTo>
                    <a:pt x="642" y="1655"/>
                    <a:pt x="678" y="1655"/>
                    <a:pt x="751" y="1655"/>
                  </a:cubicBezTo>
                  <a:lnTo>
                    <a:pt x="868" y="1655"/>
                  </a:lnTo>
                  <a:cubicBezTo>
                    <a:pt x="868" y="1485"/>
                    <a:pt x="900" y="1308"/>
                    <a:pt x="904" y="1130"/>
                  </a:cubicBezTo>
                  <a:lnTo>
                    <a:pt x="904" y="1130"/>
                  </a:lnTo>
                  <a:cubicBezTo>
                    <a:pt x="904" y="1130"/>
                    <a:pt x="904" y="1130"/>
                    <a:pt x="904" y="1130"/>
                  </a:cubicBezTo>
                  <a:lnTo>
                    <a:pt x="904" y="1094"/>
                  </a:lnTo>
                  <a:cubicBezTo>
                    <a:pt x="904" y="1106"/>
                    <a:pt x="904" y="1118"/>
                    <a:pt x="904" y="1130"/>
                  </a:cubicBezTo>
                  <a:lnTo>
                    <a:pt x="904" y="1130"/>
                  </a:lnTo>
                  <a:cubicBezTo>
                    <a:pt x="868" y="1130"/>
                    <a:pt x="823" y="1057"/>
                    <a:pt x="787" y="940"/>
                  </a:cubicBezTo>
                  <a:cubicBezTo>
                    <a:pt x="751" y="796"/>
                    <a:pt x="715" y="642"/>
                    <a:pt x="642" y="488"/>
                  </a:cubicBezTo>
                  <a:cubicBezTo>
                    <a:pt x="642" y="570"/>
                    <a:pt x="597" y="678"/>
                    <a:pt x="597" y="832"/>
                  </a:cubicBezTo>
                  <a:cubicBezTo>
                    <a:pt x="642" y="1058"/>
                    <a:pt x="715" y="1203"/>
                    <a:pt x="678" y="1248"/>
                  </a:cubicBezTo>
                  <a:cubicBezTo>
                    <a:pt x="642" y="1248"/>
                    <a:pt x="489" y="1094"/>
                    <a:pt x="489" y="832"/>
                  </a:cubicBezTo>
                  <a:cubicBezTo>
                    <a:pt x="489" y="606"/>
                    <a:pt x="561" y="452"/>
                    <a:pt x="597" y="416"/>
                  </a:cubicBezTo>
                  <a:cubicBezTo>
                    <a:pt x="525" y="262"/>
                    <a:pt x="452" y="154"/>
                    <a:pt x="371" y="72"/>
                  </a:cubicBezTo>
                  <a:cubicBezTo>
                    <a:pt x="299" y="36"/>
                    <a:pt x="263" y="0"/>
                    <a:pt x="263" y="0"/>
                  </a:cubicBezTo>
                  <a:close/>
                </a:path>
              </a:pathLst>
            </a:custGeom>
            <a:solidFill>
              <a:srgbClr val="CD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93365" y="1384113"/>
              <a:ext cx="43898" cy="77213"/>
            </a:xfrm>
            <a:custGeom>
              <a:avLst/>
              <a:gdLst/>
              <a:ahLst/>
              <a:cxnLst/>
              <a:rect l="l" t="t" r="r" b="b"/>
              <a:pathLst>
                <a:path w="643" h="1131" extrusionOk="0">
                  <a:moveTo>
                    <a:pt x="1" y="0"/>
                  </a:moveTo>
                  <a:cubicBezTo>
                    <a:pt x="1" y="0"/>
                    <a:pt x="37" y="36"/>
                    <a:pt x="109" y="72"/>
                  </a:cubicBezTo>
                  <a:cubicBezTo>
                    <a:pt x="190" y="154"/>
                    <a:pt x="263" y="262"/>
                    <a:pt x="335" y="416"/>
                  </a:cubicBezTo>
                  <a:cubicBezTo>
                    <a:pt x="335" y="380"/>
                    <a:pt x="335" y="380"/>
                    <a:pt x="380" y="380"/>
                  </a:cubicBezTo>
                  <a:lnTo>
                    <a:pt x="380" y="488"/>
                  </a:lnTo>
                  <a:cubicBezTo>
                    <a:pt x="453" y="642"/>
                    <a:pt x="489" y="796"/>
                    <a:pt x="525" y="940"/>
                  </a:cubicBezTo>
                  <a:cubicBezTo>
                    <a:pt x="561" y="1058"/>
                    <a:pt x="606" y="1130"/>
                    <a:pt x="642" y="1130"/>
                  </a:cubicBezTo>
                  <a:lnTo>
                    <a:pt x="642" y="1094"/>
                  </a:lnTo>
                  <a:lnTo>
                    <a:pt x="642" y="1022"/>
                  </a:lnTo>
                  <a:lnTo>
                    <a:pt x="642" y="977"/>
                  </a:lnTo>
                  <a:lnTo>
                    <a:pt x="642" y="904"/>
                  </a:lnTo>
                  <a:cubicBezTo>
                    <a:pt x="642" y="868"/>
                    <a:pt x="606" y="868"/>
                    <a:pt x="606" y="832"/>
                  </a:cubicBezTo>
                  <a:cubicBezTo>
                    <a:pt x="525" y="524"/>
                    <a:pt x="380" y="262"/>
                    <a:pt x="154" y="36"/>
                  </a:cubicBezTo>
                  <a:cubicBezTo>
                    <a:pt x="109" y="36"/>
                    <a:pt x="109" y="0"/>
                    <a:pt x="37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408794" y="1409988"/>
              <a:ext cx="15497" cy="59327"/>
            </a:xfrm>
            <a:custGeom>
              <a:avLst/>
              <a:gdLst/>
              <a:ahLst/>
              <a:cxnLst/>
              <a:rect l="l" t="t" r="r" b="b"/>
              <a:pathLst>
                <a:path w="227" h="869" extrusionOk="0">
                  <a:moveTo>
                    <a:pt x="154" y="1"/>
                  </a:moveTo>
                  <a:cubicBezTo>
                    <a:pt x="109" y="1"/>
                    <a:pt x="109" y="1"/>
                    <a:pt x="109" y="37"/>
                  </a:cubicBezTo>
                  <a:cubicBezTo>
                    <a:pt x="73" y="73"/>
                    <a:pt x="1" y="227"/>
                    <a:pt x="1" y="453"/>
                  </a:cubicBezTo>
                  <a:cubicBezTo>
                    <a:pt x="1" y="715"/>
                    <a:pt x="154" y="869"/>
                    <a:pt x="190" y="869"/>
                  </a:cubicBezTo>
                  <a:cubicBezTo>
                    <a:pt x="227" y="824"/>
                    <a:pt x="154" y="679"/>
                    <a:pt x="109" y="453"/>
                  </a:cubicBezTo>
                  <a:cubicBezTo>
                    <a:pt x="109" y="299"/>
                    <a:pt x="154" y="191"/>
                    <a:pt x="154" y="109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429138" y="1149536"/>
              <a:ext cx="645698" cy="569167"/>
            </a:xfrm>
            <a:custGeom>
              <a:avLst/>
              <a:gdLst/>
              <a:ahLst/>
              <a:cxnLst/>
              <a:rect l="l" t="t" r="r" b="b"/>
              <a:pathLst>
                <a:path w="9458" h="8337" extrusionOk="0">
                  <a:moveTo>
                    <a:pt x="3649" y="1"/>
                  </a:moveTo>
                  <a:cubicBezTo>
                    <a:pt x="3253" y="1"/>
                    <a:pt x="2855" y="46"/>
                    <a:pt x="2451" y="163"/>
                  </a:cubicBezTo>
                  <a:cubicBezTo>
                    <a:pt x="1583" y="389"/>
                    <a:pt x="941" y="1293"/>
                    <a:pt x="607" y="2044"/>
                  </a:cubicBezTo>
                  <a:cubicBezTo>
                    <a:pt x="263" y="2794"/>
                    <a:pt x="155" y="3626"/>
                    <a:pt x="118" y="4458"/>
                  </a:cubicBezTo>
                  <a:cubicBezTo>
                    <a:pt x="82" y="5208"/>
                    <a:pt x="1" y="6112"/>
                    <a:pt x="308" y="6790"/>
                  </a:cubicBezTo>
                  <a:cubicBezTo>
                    <a:pt x="534" y="7242"/>
                    <a:pt x="905" y="7622"/>
                    <a:pt x="1321" y="7848"/>
                  </a:cubicBezTo>
                  <a:cubicBezTo>
                    <a:pt x="1845" y="8146"/>
                    <a:pt x="2523" y="8255"/>
                    <a:pt x="3165" y="8300"/>
                  </a:cubicBezTo>
                  <a:cubicBezTo>
                    <a:pt x="3355" y="8300"/>
                    <a:pt x="3545" y="8336"/>
                    <a:pt x="3735" y="8336"/>
                  </a:cubicBezTo>
                  <a:cubicBezTo>
                    <a:pt x="4521" y="8336"/>
                    <a:pt x="5317" y="8255"/>
                    <a:pt x="6031" y="7957"/>
                  </a:cubicBezTo>
                  <a:cubicBezTo>
                    <a:pt x="6863" y="7622"/>
                    <a:pt x="7351" y="7089"/>
                    <a:pt x="7387" y="6148"/>
                  </a:cubicBezTo>
                  <a:cubicBezTo>
                    <a:pt x="7549" y="6172"/>
                    <a:pt x="7718" y="6188"/>
                    <a:pt x="7888" y="6188"/>
                  </a:cubicBezTo>
                  <a:cubicBezTo>
                    <a:pt x="8234" y="6188"/>
                    <a:pt x="8579" y="6122"/>
                    <a:pt x="8852" y="5922"/>
                  </a:cubicBezTo>
                  <a:cubicBezTo>
                    <a:pt x="9232" y="5624"/>
                    <a:pt x="9458" y="5091"/>
                    <a:pt x="9386" y="4639"/>
                  </a:cubicBezTo>
                  <a:cubicBezTo>
                    <a:pt x="9324" y="4126"/>
                    <a:pt x="8989" y="3769"/>
                    <a:pt x="8552" y="3769"/>
                  </a:cubicBezTo>
                  <a:cubicBezTo>
                    <a:pt x="8411" y="3769"/>
                    <a:pt x="8259" y="3806"/>
                    <a:pt x="8102" y="3888"/>
                  </a:cubicBezTo>
                  <a:cubicBezTo>
                    <a:pt x="7840" y="4042"/>
                    <a:pt x="7613" y="4304"/>
                    <a:pt x="7496" y="4566"/>
                  </a:cubicBezTo>
                  <a:cubicBezTo>
                    <a:pt x="7577" y="4340"/>
                    <a:pt x="7613" y="4006"/>
                    <a:pt x="7686" y="3734"/>
                  </a:cubicBezTo>
                  <a:cubicBezTo>
                    <a:pt x="7767" y="3436"/>
                    <a:pt x="7803" y="3102"/>
                    <a:pt x="7803" y="2758"/>
                  </a:cubicBezTo>
                  <a:cubicBezTo>
                    <a:pt x="7803" y="1402"/>
                    <a:pt x="6863" y="498"/>
                    <a:pt x="5579" y="236"/>
                  </a:cubicBezTo>
                  <a:cubicBezTo>
                    <a:pt x="4926" y="118"/>
                    <a:pt x="4289" y="1"/>
                    <a:pt x="3649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51340" y="1444806"/>
              <a:ext cx="90185" cy="111553"/>
            </a:xfrm>
            <a:custGeom>
              <a:avLst/>
              <a:gdLst/>
              <a:ahLst/>
              <a:cxnLst/>
              <a:rect l="l" t="t" r="r" b="b"/>
              <a:pathLst>
                <a:path w="1321" h="1634" extrusionOk="0">
                  <a:moveTo>
                    <a:pt x="1274" y="1"/>
                  </a:moveTo>
                  <a:cubicBezTo>
                    <a:pt x="1216" y="1"/>
                    <a:pt x="1116" y="35"/>
                    <a:pt x="977" y="88"/>
                  </a:cubicBezTo>
                  <a:cubicBezTo>
                    <a:pt x="796" y="169"/>
                    <a:pt x="525" y="314"/>
                    <a:pt x="299" y="540"/>
                  </a:cubicBezTo>
                  <a:cubicBezTo>
                    <a:pt x="118" y="811"/>
                    <a:pt x="1" y="1073"/>
                    <a:pt x="1" y="1299"/>
                  </a:cubicBezTo>
                  <a:cubicBezTo>
                    <a:pt x="1" y="1525"/>
                    <a:pt x="37" y="1634"/>
                    <a:pt x="73" y="1634"/>
                  </a:cubicBezTo>
                  <a:cubicBezTo>
                    <a:pt x="73" y="1634"/>
                    <a:pt x="37" y="1489"/>
                    <a:pt x="73" y="1299"/>
                  </a:cubicBezTo>
                  <a:cubicBezTo>
                    <a:pt x="118" y="1109"/>
                    <a:pt x="227" y="847"/>
                    <a:pt x="417" y="621"/>
                  </a:cubicBezTo>
                  <a:cubicBezTo>
                    <a:pt x="606" y="431"/>
                    <a:pt x="832" y="277"/>
                    <a:pt x="1022" y="169"/>
                  </a:cubicBezTo>
                  <a:cubicBezTo>
                    <a:pt x="1203" y="88"/>
                    <a:pt x="1321" y="15"/>
                    <a:pt x="1321" y="15"/>
                  </a:cubicBezTo>
                  <a:cubicBezTo>
                    <a:pt x="1311" y="5"/>
                    <a:pt x="1295" y="1"/>
                    <a:pt x="1274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959395" y="1480648"/>
              <a:ext cx="35842" cy="55367"/>
            </a:xfrm>
            <a:custGeom>
              <a:avLst/>
              <a:gdLst/>
              <a:ahLst/>
              <a:cxnLst/>
              <a:rect l="l" t="t" r="r" b="b"/>
              <a:pathLst>
                <a:path w="525" h="811" extrusionOk="0">
                  <a:moveTo>
                    <a:pt x="312" y="1"/>
                  </a:moveTo>
                  <a:cubicBezTo>
                    <a:pt x="304" y="1"/>
                    <a:pt x="299" y="5"/>
                    <a:pt x="299" y="15"/>
                  </a:cubicBezTo>
                  <a:cubicBezTo>
                    <a:pt x="299" y="15"/>
                    <a:pt x="335" y="60"/>
                    <a:pt x="371" y="132"/>
                  </a:cubicBezTo>
                  <a:cubicBezTo>
                    <a:pt x="407" y="204"/>
                    <a:pt x="407" y="322"/>
                    <a:pt x="335" y="430"/>
                  </a:cubicBezTo>
                  <a:cubicBezTo>
                    <a:pt x="262" y="548"/>
                    <a:pt x="181" y="620"/>
                    <a:pt x="109" y="693"/>
                  </a:cubicBezTo>
                  <a:cubicBezTo>
                    <a:pt x="36" y="774"/>
                    <a:pt x="0" y="810"/>
                    <a:pt x="0" y="810"/>
                  </a:cubicBezTo>
                  <a:cubicBezTo>
                    <a:pt x="36" y="810"/>
                    <a:pt x="73" y="810"/>
                    <a:pt x="145" y="774"/>
                  </a:cubicBezTo>
                  <a:cubicBezTo>
                    <a:pt x="262" y="738"/>
                    <a:pt x="371" y="656"/>
                    <a:pt x="452" y="512"/>
                  </a:cubicBezTo>
                  <a:cubicBezTo>
                    <a:pt x="525" y="358"/>
                    <a:pt x="525" y="168"/>
                    <a:pt x="452" y="96"/>
                  </a:cubicBezTo>
                  <a:cubicBezTo>
                    <a:pt x="392" y="36"/>
                    <a:pt x="337" y="1"/>
                    <a:pt x="312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573599" y="1413879"/>
              <a:ext cx="48813" cy="79739"/>
            </a:xfrm>
            <a:custGeom>
              <a:avLst/>
              <a:gdLst/>
              <a:ahLst/>
              <a:cxnLst/>
              <a:rect l="l" t="t" r="r" b="b"/>
              <a:pathLst>
                <a:path w="715" h="1168" extrusionOk="0">
                  <a:moveTo>
                    <a:pt x="601" y="0"/>
                  </a:moveTo>
                  <a:cubicBezTo>
                    <a:pt x="562" y="0"/>
                    <a:pt x="513" y="4"/>
                    <a:pt x="453" y="16"/>
                  </a:cubicBezTo>
                  <a:cubicBezTo>
                    <a:pt x="299" y="52"/>
                    <a:pt x="109" y="242"/>
                    <a:pt x="73" y="504"/>
                  </a:cubicBezTo>
                  <a:cubicBezTo>
                    <a:pt x="1" y="767"/>
                    <a:pt x="145" y="993"/>
                    <a:pt x="299" y="1074"/>
                  </a:cubicBezTo>
                  <a:cubicBezTo>
                    <a:pt x="396" y="1143"/>
                    <a:pt x="461" y="1168"/>
                    <a:pt x="495" y="1168"/>
                  </a:cubicBezTo>
                  <a:cubicBezTo>
                    <a:pt x="515" y="1168"/>
                    <a:pt x="525" y="1159"/>
                    <a:pt x="525" y="1146"/>
                  </a:cubicBezTo>
                  <a:cubicBezTo>
                    <a:pt x="561" y="1146"/>
                    <a:pt x="453" y="1110"/>
                    <a:pt x="335" y="993"/>
                  </a:cubicBezTo>
                  <a:cubicBezTo>
                    <a:pt x="263" y="920"/>
                    <a:pt x="145" y="730"/>
                    <a:pt x="181" y="504"/>
                  </a:cubicBezTo>
                  <a:cubicBezTo>
                    <a:pt x="227" y="314"/>
                    <a:pt x="371" y="170"/>
                    <a:pt x="489" y="88"/>
                  </a:cubicBezTo>
                  <a:cubicBezTo>
                    <a:pt x="633" y="16"/>
                    <a:pt x="715" y="16"/>
                    <a:pt x="715" y="16"/>
                  </a:cubicBezTo>
                  <a:cubicBezTo>
                    <a:pt x="715" y="16"/>
                    <a:pt x="679" y="0"/>
                    <a:pt x="601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619886" y="1467950"/>
              <a:ext cx="25396" cy="15019"/>
            </a:xfrm>
            <a:custGeom>
              <a:avLst/>
              <a:gdLst/>
              <a:ahLst/>
              <a:cxnLst/>
              <a:rect l="l" t="t" r="r" b="b"/>
              <a:pathLst>
                <a:path w="372" h="220" extrusionOk="0">
                  <a:moveTo>
                    <a:pt x="329" y="1"/>
                  </a:moveTo>
                  <a:cubicBezTo>
                    <a:pt x="288" y="1"/>
                    <a:pt x="228" y="31"/>
                    <a:pt x="145" y="56"/>
                  </a:cubicBezTo>
                  <a:cubicBezTo>
                    <a:pt x="73" y="92"/>
                    <a:pt x="1" y="164"/>
                    <a:pt x="37" y="201"/>
                  </a:cubicBezTo>
                  <a:cubicBezTo>
                    <a:pt x="37" y="214"/>
                    <a:pt x="47" y="220"/>
                    <a:pt x="62" y="220"/>
                  </a:cubicBezTo>
                  <a:cubicBezTo>
                    <a:pt x="99" y="220"/>
                    <a:pt x="170" y="190"/>
                    <a:pt x="227" y="164"/>
                  </a:cubicBezTo>
                  <a:cubicBezTo>
                    <a:pt x="299" y="92"/>
                    <a:pt x="371" y="56"/>
                    <a:pt x="371" y="20"/>
                  </a:cubicBezTo>
                  <a:cubicBezTo>
                    <a:pt x="360" y="6"/>
                    <a:pt x="346" y="1"/>
                    <a:pt x="32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83498" y="1494575"/>
              <a:ext cx="74756" cy="23485"/>
            </a:xfrm>
            <a:custGeom>
              <a:avLst/>
              <a:gdLst/>
              <a:ahLst/>
              <a:cxnLst/>
              <a:rect l="l" t="t" r="r" b="b"/>
              <a:pathLst>
                <a:path w="1095" h="344" extrusionOk="0">
                  <a:moveTo>
                    <a:pt x="1094" y="0"/>
                  </a:moveTo>
                  <a:cubicBezTo>
                    <a:pt x="1058" y="0"/>
                    <a:pt x="1022" y="37"/>
                    <a:pt x="940" y="82"/>
                  </a:cubicBezTo>
                  <a:cubicBezTo>
                    <a:pt x="868" y="154"/>
                    <a:pt x="714" y="190"/>
                    <a:pt x="570" y="226"/>
                  </a:cubicBezTo>
                  <a:cubicBezTo>
                    <a:pt x="416" y="226"/>
                    <a:pt x="262" y="190"/>
                    <a:pt x="190" y="154"/>
                  </a:cubicBezTo>
                  <a:cubicBezTo>
                    <a:pt x="82" y="118"/>
                    <a:pt x="36" y="82"/>
                    <a:pt x="36" y="82"/>
                  </a:cubicBezTo>
                  <a:lnTo>
                    <a:pt x="36" y="82"/>
                  </a:lnTo>
                  <a:cubicBezTo>
                    <a:pt x="0" y="82"/>
                    <a:pt x="36" y="154"/>
                    <a:pt x="154" y="226"/>
                  </a:cubicBezTo>
                  <a:cubicBezTo>
                    <a:pt x="226" y="308"/>
                    <a:pt x="380" y="344"/>
                    <a:pt x="570" y="344"/>
                  </a:cubicBezTo>
                  <a:cubicBezTo>
                    <a:pt x="760" y="344"/>
                    <a:pt x="904" y="226"/>
                    <a:pt x="986" y="154"/>
                  </a:cubicBezTo>
                  <a:cubicBezTo>
                    <a:pt x="1094" y="82"/>
                    <a:pt x="1094" y="0"/>
                    <a:pt x="1094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514340" y="1404185"/>
              <a:ext cx="20413" cy="57142"/>
            </a:xfrm>
            <a:custGeom>
              <a:avLst/>
              <a:gdLst/>
              <a:ahLst/>
              <a:cxnLst/>
              <a:rect l="l" t="t" r="r" b="b"/>
              <a:pathLst>
                <a:path w="299" h="837" extrusionOk="0">
                  <a:moveTo>
                    <a:pt x="136" y="0"/>
                  </a:moveTo>
                  <a:cubicBezTo>
                    <a:pt x="98" y="0"/>
                    <a:pt x="37" y="180"/>
                    <a:pt x="37" y="420"/>
                  </a:cubicBezTo>
                  <a:cubicBezTo>
                    <a:pt x="1" y="646"/>
                    <a:pt x="37" y="836"/>
                    <a:pt x="109" y="836"/>
                  </a:cubicBezTo>
                  <a:cubicBezTo>
                    <a:pt x="190" y="836"/>
                    <a:pt x="263" y="646"/>
                    <a:pt x="263" y="420"/>
                  </a:cubicBezTo>
                  <a:cubicBezTo>
                    <a:pt x="299" y="194"/>
                    <a:pt x="227" y="4"/>
                    <a:pt x="145" y="4"/>
                  </a:cubicBezTo>
                  <a:cubicBezTo>
                    <a:pt x="142" y="1"/>
                    <a:pt x="139" y="0"/>
                    <a:pt x="136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702016" y="1417429"/>
              <a:ext cx="17955" cy="56869"/>
            </a:xfrm>
            <a:custGeom>
              <a:avLst/>
              <a:gdLst/>
              <a:ahLst/>
              <a:cxnLst/>
              <a:rect l="l" t="t" r="r" b="b"/>
              <a:pathLst>
                <a:path w="263" h="833" extrusionOk="0">
                  <a:moveTo>
                    <a:pt x="190" y="0"/>
                  </a:moveTo>
                  <a:cubicBezTo>
                    <a:pt x="109" y="0"/>
                    <a:pt x="36" y="190"/>
                    <a:pt x="0" y="416"/>
                  </a:cubicBezTo>
                  <a:cubicBezTo>
                    <a:pt x="0" y="642"/>
                    <a:pt x="36" y="832"/>
                    <a:pt x="72" y="832"/>
                  </a:cubicBezTo>
                  <a:cubicBezTo>
                    <a:pt x="154" y="832"/>
                    <a:pt x="226" y="642"/>
                    <a:pt x="262" y="416"/>
                  </a:cubicBezTo>
                  <a:cubicBezTo>
                    <a:pt x="262" y="190"/>
                    <a:pt x="226" y="0"/>
                    <a:pt x="19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477952" y="1302872"/>
              <a:ext cx="77213" cy="31336"/>
            </a:xfrm>
            <a:custGeom>
              <a:avLst/>
              <a:gdLst/>
              <a:ahLst/>
              <a:cxnLst/>
              <a:rect l="l" t="t" r="r" b="b"/>
              <a:pathLst>
                <a:path w="1131" h="459" extrusionOk="0">
                  <a:moveTo>
                    <a:pt x="811" y="0"/>
                  </a:moveTo>
                  <a:cubicBezTo>
                    <a:pt x="719" y="0"/>
                    <a:pt x="618" y="18"/>
                    <a:pt x="534" y="60"/>
                  </a:cubicBezTo>
                  <a:cubicBezTo>
                    <a:pt x="344" y="96"/>
                    <a:pt x="190" y="177"/>
                    <a:pt x="118" y="250"/>
                  </a:cubicBezTo>
                  <a:cubicBezTo>
                    <a:pt x="45" y="358"/>
                    <a:pt x="0" y="440"/>
                    <a:pt x="45" y="440"/>
                  </a:cubicBezTo>
                  <a:cubicBezTo>
                    <a:pt x="52" y="453"/>
                    <a:pt x="65" y="459"/>
                    <a:pt x="84" y="459"/>
                  </a:cubicBezTo>
                  <a:cubicBezTo>
                    <a:pt x="167" y="459"/>
                    <a:pt x="362" y="345"/>
                    <a:pt x="606" y="286"/>
                  </a:cubicBezTo>
                  <a:cubicBezTo>
                    <a:pt x="868" y="214"/>
                    <a:pt x="1130" y="214"/>
                    <a:pt x="1130" y="132"/>
                  </a:cubicBezTo>
                  <a:cubicBezTo>
                    <a:pt x="1130" y="96"/>
                    <a:pt x="1094" y="60"/>
                    <a:pt x="986" y="24"/>
                  </a:cubicBezTo>
                  <a:cubicBezTo>
                    <a:pt x="937" y="9"/>
                    <a:pt x="876" y="0"/>
                    <a:pt x="811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704473" y="1306900"/>
              <a:ext cx="77213" cy="46628"/>
            </a:xfrm>
            <a:custGeom>
              <a:avLst/>
              <a:gdLst/>
              <a:ahLst/>
              <a:cxnLst/>
              <a:rect l="l" t="t" r="r" b="b"/>
              <a:pathLst>
                <a:path w="1131" h="683" extrusionOk="0">
                  <a:moveTo>
                    <a:pt x="190" y="1"/>
                  </a:moveTo>
                  <a:cubicBezTo>
                    <a:pt x="73" y="1"/>
                    <a:pt x="0" y="37"/>
                    <a:pt x="0" y="73"/>
                  </a:cubicBezTo>
                  <a:cubicBezTo>
                    <a:pt x="0" y="155"/>
                    <a:pt x="299" y="191"/>
                    <a:pt x="570" y="345"/>
                  </a:cubicBezTo>
                  <a:cubicBezTo>
                    <a:pt x="847" y="479"/>
                    <a:pt x="1030" y="683"/>
                    <a:pt x="1113" y="683"/>
                  </a:cubicBezTo>
                  <a:cubicBezTo>
                    <a:pt x="1119" y="683"/>
                    <a:pt x="1125" y="682"/>
                    <a:pt x="1130" y="679"/>
                  </a:cubicBezTo>
                  <a:cubicBezTo>
                    <a:pt x="1130" y="643"/>
                    <a:pt x="1130" y="571"/>
                    <a:pt x="1058" y="453"/>
                  </a:cubicBezTo>
                  <a:cubicBezTo>
                    <a:pt x="1022" y="345"/>
                    <a:pt x="868" y="191"/>
                    <a:pt x="678" y="118"/>
                  </a:cubicBezTo>
                  <a:cubicBezTo>
                    <a:pt x="525" y="1"/>
                    <a:pt x="344" y="1"/>
                    <a:pt x="19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627328" y="1126324"/>
              <a:ext cx="362992" cy="332543"/>
            </a:xfrm>
            <a:custGeom>
              <a:avLst/>
              <a:gdLst/>
              <a:ahLst/>
              <a:cxnLst/>
              <a:rect l="l" t="t" r="r" b="b"/>
              <a:pathLst>
                <a:path w="5317" h="4871" extrusionOk="0">
                  <a:moveTo>
                    <a:pt x="609" y="1"/>
                  </a:moveTo>
                  <a:cubicBezTo>
                    <a:pt x="533" y="1"/>
                    <a:pt x="457" y="2"/>
                    <a:pt x="380" y="6"/>
                  </a:cubicBezTo>
                  <a:cubicBezTo>
                    <a:pt x="0" y="612"/>
                    <a:pt x="72" y="1444"/>
                    <a:pt x="298" y="2085"/>
                  </a:cubicBezTo>
                  <a:cubicBezTo>
                    <a:pt x="524" y="2718"/>
                    <a:pt x="977" y="3288"/>
                    <a:pt x="1582" y="3668"/>
                  </a:cubicBezTo>
                  <a:cubicBezTo>
                    <a:pt x="2378" y="4156"/>
                    <a:pt x="3390" y="4228"/>
                    <a:pt x="4258" y="4608"/>
                  </a:cubicBezTo>
                  <a:cubicBezTo>
                    <a:pt x="4412" y="4680"/>
                    <a:pt x="4521" y="4753"/>
                    <a:pt x="4638" y="4870"/>
                  </a:cubicBezTo>
                  <a:cubicBezTo>
                    <a:pt x="4674" y="4798"/>
                    <a:pt x="4710" y="4753"/>
                    <a:pt x="4747" y="4680"/>
                  </a:cubicBezTo>
                  <a:cubicBezTo>
                    <a:pt x="4900" y="4490"/>
                    <a:pt x="5045" y="4300"/>
                    <a:pt x="5235" y="4192"/>
                  </a:cubicBezTo>
                  <a:cubicBezTo>
                    <a:pt x="5271" y="4038"/>
                    <a:pt x="5316" y="3848"/>
                    <a:pt x="5271" y="3704"/>
                  </a:cubicBezTo>
                  <a:cubicBezTo>
                    <a:pt x="5235" y="3170"/>
                    <a:pt x="5199" y="2574"/>
                    <a:pt x="5009" y="2085"/>
                  </a:cubicBezTo>
                  <a:cubicBezTo>
                    <a:pt x="4783" y="1588"/>
                    <a:pt x="4521" y="1181"/>
                    <a:pt x="4186" y="874"/>
                  </a:cubicBezTo>
                  <a:cubicBezTo>
                    <a:pt x="3770" y="458"/>
                    <a:pt x="3201" y="232"/>
                    <a:pt x="2523" y="196"/>
                  </a:cubicBezTo>
                  <a:cubicBezTo>
                    <a:pt x="1882" y="131"/>
                    <a:pt x="1270" y="1"/>
                    <a:pt x="609" y="1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956255" y="1448288"/>
              <a:ext cx="92711" cy="108071"/>
            </a:xfrm>
            <a:custGeom>
              <a:avLst/>
              <a:gdLst/>
              <a:ahLst/>
              <a:cxnLst/>
              <a:rect l="l" t="t" r="r" b="b"/>
              <a:pathLst>
                <a:path w="1358" h="1583" extrusionOk="0">
                  <a:moveTo>
                    <a:pt x="1212" y="0"/>
                  </a:moveTo>
                  <a:cubicBezTo>
                    <a:pt x="1176" y="0"/>
                    <a:pt x="1176" y="0"/>
                    <a:pt x="1131" y="37"/>
                  </a:cubicBezTo>
                  <a:cubicBezTo>
                    <a:pt x="869" y="154"/>
                    <a:pt x="643" y="308"/>
                    <a:pt x="417" y="489"/>
                  </a:cubicBezTo>
                  <a:cubicBezTo>
                    <a:pt x="453" y="534"/>
                    <a:pt x="498" y="534"/>
                    <a:pt x="498" y="570"/>
                  </a:cubicBezTo>
                  <a:cubicBezTo>
                    <a:pt x="571" y="642"/>
                    <a:pt x="571" y="832"/>
                    <a:pt x="498" y="986"/>
                  </a:cubicBezTo>
                  <a:cubicBezTo>
                    <a:pt x="417" y="1130"/>
                    <a:pt x="308" y="1212"/>
                    <a:pt x="191" y="1248"/>
                  </a:cubicBezTo>
                  <a:cubicBezTo>
                    <a:pt x="155" y="1284"/>
                    <a:pt x="82" y="1284"/>
                    <a:pt x="82" y="1284"/>
                  </a:cubicBezTo>
                  <a:lnTo>
                    <a:pt x="46" y="1284"/>
                  </a:lnTo>
                  <a:cubicBezTo>
                    <a:pt x="46" y="1284"/>
                    <a:pt x="82" y="1248"/>
                    <a:pt x="155" y="1167"/>
                  </a:cubicBezTo>
                  <a:cubicBezTo>
                    <a:pt x="227" y="1094"/>
                    <a:pt x="308" y="1022"/>
                    <a:pt x="381" y="904"/>
                  </a:cubicBezTo>
                  <a:cubicBezTo>
                    <a:pt x="453" y="796"/>
                    <a:pt x="453" y="678"/>
                    <a:pt x="417" y="606"/>
                  </a:cubicBezTo>
                  <a:lnTo>
                    <a:pt x="381" y="570"/>
                  </a:lnTo>
                  <a:cubicBezTo>
                    <a:pt x="308" y="642"/>
                    <a:pt x="272" y="715"/>
                    <a:pt x="191" y="796"/>
                  </a:cubicBezTo>
                  <a:cubicBezTo>
                    <a:pt x="191" y="796"/>
                    <a:pt x="155" y="832"/>
                    <a:pt x="155" y="868"/>
                  </a:cubicBezTo>
                  <a:cubicBezTo>
                    <a:pt x="82" y="986"/>
                    <a:pt x="46" y="1058"/>
                    <a:pt x="46" y="1167"/>
                  </a:cubicBezTo>
                  <a:cubicBezTo>
                    <a:pt x="1" y="1284"/>
                    <a:pt x="46" y="1356"/>
                    <a:pt x="46" y="1438"/>
                  </a:cubicBezTo>
                  <a:lnTo>
                    <a:pt x="82" y="1583"/>
                  </a:lnTo>
                  <a:cubicBezTo>
                    <a:pt x="191" y="1546"/>
                    <a:pt x="308" y="1546"/>
                    <a:pt x="453" y="1510"/>
                  </a:cubicBezTo>
                  <a:cubicBezTo>
                    <a:pt x="534" y="1510"/>
                    <a:pt x="607" y="1474"/>
                    <a:pt x="679" y="1474"/>
                  </a:cubicBezTo>
                  <a:cubicBezTo>
                    <a:pt x="950" y="1356"/>
                    <a:pt x="1131" y="1167"/>
                    <a:pt x="1249" y="904"/>
                  </a:cubicBezTo>
                  <a:cubicBezTo>
                    <a:pt x="1357" y="678"/>
                    <a:pt x="1357" y="380"/>
                    <a:pt x="1321" y="118"/>
                  </a:cubicBezTo>
                  <a:cubicBezTo>
                    <a:pt x="1321" y="82"/>
                    <a:pt x="1285" y="37"/>
                    <a:pt x="1249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959395" y="1507547"/>
              <a:ext cx="7441" cy="20413"/>
            </a:xfrm>
            <a:custGeom>
              <a:avLst/>
              <a:gdLst/>
              <a:ahLst/>
              <a:cxnLst/>
              <a:rect l="l" t="t" r="r" b="b"/>
              <a:pathLst>
                <a:path w="109" h="299" extrusionOk="0">
                  <a:moveTo>
                    <a:pt x="109" y="0"/>
                  </a:moveTo>
                  <a:cubicBezTo>
                    <a:pt x="59" y="81"/>
                    <a:pt x="26" y="140"/>
                    <a:pt x="11" y="205"/>
                  </a:cubicBezTo>
                  <a:lnTo>
                    <a:pt x="11" y="205"/>
                  </a:lnTo>
                  <a:cubicBezTo>
                    <a:pt x="43" y="138"/>
                    <a:pt x="76" y="65"/>
                    <a:pt x="109" y="0"/>
                  </a:cubicBezTo>
                  <a:close/>
                  <a:moveTo>
                    <a:pt x="11" y="205"/>
                  </a:moveTo>
                  <a:lnTo>
                    <a:pt x="11" y="205"/>
                  </a:lnTo>
                  <a:cubicBezTo>
                    <a:pt x="7" y="212"/>
                    <a:pt x="4" y="219"/>
                    <a:pt x="0" y="226"/>
                  </a:cubicBezTo>
                  <a:lnTo>
                    <a:pt x="0" y="299"/>
                  </a:lnTo>
                  <a:cubicBezTo>
                    <a:pt x="0" y="265"/>
                    <a:pt x="4" y="234"/>
                    <a:pt x="11" y="205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959395" y="1481604"/>
              <a:ext cx="35842" cy="54411"/>
            </a:xfrm>
            <a:custGeom>
              <a:avLst/>
              <a:gdLst/>
              <a:ahLst/>
              <a:cxnLst/>
              <a:rect l="l" t="t" r="r" b="b"/>
              <a:pathLst>
                <a:path w="525" h="797" extrusionOk="0">
                  <a:moveTo>
                    <a:pt x="371" y="1"/>
                  </a:moveTo>
                  <a:cubicBezTo>
                    <a:pt x="371" y="46"/>
                    <a:pt x="371" y="46"/>
                    <a:pt x="335" y="82"/>
                  </a:cubicBezTo>
                  <a:lnTo>
                    <a:pt x="371" y="118"/>
                  </a:lnTo>
                  <a:cubicBezTo>
                    <a:pt x="407" y="190"/>
                    <a:pt x="407" y="308"/>
                    <a:pt x="335" y="416"/>
                  </a:cubicBezTo>
                  <a:cubicBezTo>
                    <a:pt x="262" y="534"/>
                    <a:pt x="181" y="606"/>
                    <a:pt x="109" y="679"/>
                  </a:cubicBezTo>
                  <a:cubicBezTo>
                    <a:pt x="36" y="760"/>
                    <a:pt x="0" y="796"/>
                    <a:pt x="0" y="796"/>
                  </a:cubicBezTo>
                  <a:lnTo>
                    <a:pt x="36" y="796"/>
                  </a:lnTo>
                  <a:cubicBezTo>
                    <a:pt x="36" y="796"/>
                    <a:pt x="109" y="796"/>
                    <a:pt x="145" y="760"/>
                  </a:cubicBezTo>
                  <a:cubicBezTo>
                    <a:pt x="262" y="724"/>
                    <a:pt x="371" y="642"/>
                    <a:pt x="452" y="498"/>
                  </a:cubicBezTo>
                  <a:cubicBezTo>
                    <a:pt x="525" y="344"/>
                    <a:pt x="525" y="154"/>
                    <a:pt x="452" y="82"/>
                  </a:cubicBezTo>
                  <a:cubicBezTo>
                    <a:pt x="452" y="46"/>
                    <a:pt x="407" y="46"/>
                    <a:pt x="371" y="1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524239" y="1800700"/>
              <a:ext cx="138929" cy="694442"/>
            </a:xfrm>
            <a:custGeom>
              <a:avLst/>
              <a:gdLst/>
              <a:ahLst/>
              <a:cxnLst/>
              <a:rect l="l" t="t" r="r" b="b"/>
              <a:pathLst>
                <a:path w="2035" h="10172" extrusionOk="0">
                  <a:moveTo>
                    <a:pt x="1854" y="1"/>
                  </a:moveTo>
                  <a:cubicBezTo>
                    <a:pt x="1772" y="37"/>
                    <a:pt x="1700" y="37"/>
                    <a:pt x="1582" y="73"/>
                  </a:cubicBezTo>
                  <a:lnTo>
                    <a:pt x="0" y="2939"/>
                  </a:lnTo>
                  <a:lnTo>
                    <a:pt x="1356" y="3201"/>
                  </a:lnTo>
                  <a:lnTo>
                    <a:pt x="154" y="4675"/>
                  </a:lnTo>
                  <a:lnTo>
                    <a:pt x="1998" y="10172"/>
                  </a:lnTo>
                  <a:cubicBezTo>
                    <a:pt x="2034" y="8291"/>
                    <a:pt x="1998" y="6402"/>
                    <a:pt x="1998" y="4485"/>
                  </a:cubicBezTo>
                  <a:cubicBezTo>
                    <a:pt x="1998" y="4105"/>
                    <a:pt x="1772" y="37"/>
                    <a:pt x="1890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805036" y="1800700"/>
              <a:ext cx="135857" cy="681471"/>
            </a:xfrm>
            <a:custGeom>
              <a:avLst/>
              <a:gdLst/>
              <a:ahLst/>
              <a:cxnLst/>
              <a:rect l="l" t="t" r="r" b="b"/>
              <a:pathLst>
                <a:path w="1990" h="9982" extrusionOk="0">
                  <a:moveTo>
                    <a:pt x="182" y="1"/>
                  </a:moveTo>
                  <a:cubicBezTo>
                    <a:pt x="263" y="37"/>
                    <a:pt x="73" y="4105"/>
                    <a:pt x="37" y="4485"/>
                  </a:cubicBezTo>
                  <a:cubicBezTo>
                    <a:pt x="37" y="6329"/>
                    <a:pt x="1" y="8138"/>
                    <a:pt x="37" y="9982"/>
                  </a:cubicBezTo>
                  <a:lnTo>
                    <a:pt x="1845" y="4557"/>
                  </a:lnTo>
                  <a:lnTo>
                    <a:pt x="679" y="3093"/>
                  </a:lnTo>
                  <a:lnTo>
                    <a:pt x="1990" y="2831"/>
                  </a:lnTo>
                  <a:lnTo>
                    <a:pt x="525" y="73"/>
                  </a:lnTo>
                  <a:cubicBezTo>
                    <a:pt x="408" y="37"/>
                    <a:pt x="299" y="37"/>
                    <a:pt x="182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583498" y="1417429"/>
              <a:ext cx="64242" cy="72298"/>
            </a:xfrm>
            <a:custGeom>
              <a:avLst/>
              <a:gdLst/>
              <a:ahLst/>
              <a:cxnLst/>
              <a:rect l="l" t="t" r="r" b="b"/>
              <a:pathLst>
                <a:path w="941" h="1059" extrusionOk="0">
                  <a:moveTo>
                    <a:pt x="606" y="0"/>
                  </a:moveTo>
                  <a:cubicBezTo>
                    <a:pt x="534" y="0"/>
                    <a:pt x="452" y="0"/>
                    <a:pt x="416" y="36"/>
                  </a:cubicBezTo>
                  <a:lnTo>
                    <a:pt x="344" y="36"/>
                  </a:lnTo>
                  <a:cubicBezTo>
                    <a:pt x="226" y="118"/>
                    <a:pt x="82" y="262"/>
                    <a:pt x="36" y="452"/>
                  </a:cubicBezTo>
                  <a:cubicBezTo>
                    <a:pt x="0" y="678"/>
                    <a:pt x="118" y="868"/>
                    <a:pt x="190" y="941"/>
                  </a:cubicBezTo>
                  <a:cubicBezTo>
                    <a:pt x="226" y="986"/>
                    <a:pt x="262" y="1022"/>
                    <a:pt x="308" y="1058"/>
                  </a:cubicBezTo>
                  <a:lnTo>
                    <a:pt x="452" y="1058"/>
                  </a:lnTo>
                  <a:cubicBezTo>
                    <a:pt x="642" y="1058"/>
                    <a:pt x="760" y="986"/>
                    <a:pt x="832" y="832"/>
                  </a:cubicBezTo>
                  <a:lnTo>
                    <a:pt x="832" y="832"/>
                  </a:lnTo>
                  <a:cubicBezTo>
                    <a:pt x="796" y="868"/>
                    <a:pt x="796" y="868"/>
                    <a:pt x="760" y="904"/>
                  </a:cubicBezTo>
                  <a:cubicBezTo>
                    <a:pt x="678" y="941"/>
                    <a:pt x="642" y="941"/>
                    <a:pt x="606" y="941"/>
                  </a:cubicBezTo>
                  <a:lnTo>
                    <a:pt x="570" y="941"/>
                  </a:lnTo>
                  <a:cubicBezTo>
                    <a:pt x="534" y="904"/>
                    <a:pt x="606" y="832"/>
                    <a:pt x="678" y="796"/>
                  </a:cubicBezTo>
                  <a:cubicBezTo>
                    <a:pt x="760" y="760"/>
                    <a:pt x="796" y="715"/>
                    <a:pt x="868" y="715"/>
                  </a:cubicBezTo>
                  <a:lnTo>
                    <a:pt x="868" y="760"/>
                  </a:lnTo>
                  <a:cubicBezTo>
                    <a:pt x="868" y="715"/>
                    <a:pt x="904" y="678"/>
                    <a:pt x="904" y="642"/>
                  </a:cubicBezTo>
                  <a:cubicBezTo>
                    <a:pt x="940" y="344"/>
                    <a:pt x="796" y="0"/>
                    <a:pt x="606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7578514" y="1419887"/>
              <a:ext cx="33452" cy="69840"/>
            </a:xfrm>
            <a:custGeom>
              <a:avLst/>
              <a:gdLst/>
              <a:ahLst/>
              <a:cxnLst/>
              <a:rect l="l" t="t" r="r" b="b"/>
              <a:pathLst>
                <a:path w="490" h="1023" extrusionOk="0">
                  <a:moveTo>
                    <a:pt x="417" y="0"/>
                  </a:moveTo>
                  <a:cubicBezTo>
                    <a:pt x="370" y="33"/>
                    <a:pt x="318" y="76"/>
                    <a:pt x="270" y="128"/>
                  </a:cubicBezTo>
                  <a:lnTo>
                    <a:pt x="270" y="128"/>
                  </a:lnTo>
                  <a:cubicBezTo>
                    <a:pt x="330" y="72"/>
                    <a:pt x="402" y="26"/>
                    <a:pt x="489" y="0"/>
                  </a:cubicBezTo>
                  <a:close/>
                  <a:moveTo>
                    <a:pt x="270" y="128"/>
                  </a:moveTo>
                  <a:cubicBezTo>
                    <a:pt x="224" y="171"/>
                    <a:pt x="186" y="220"/>
                    <a:pt x="155" y="272"/>
                  </a:cubicBezTo>
                  <a:cubicBezTo>
                    <a:pt x="73" y="344"/>
                    <a:pt x="37" y="453"/>
                    <a:pt x="37" y="534"/>
                  </a:cubicBezTo>
                  <a:cubicBezTo>
                    <a:pt x="1" y="760"/>
                    <a:pt x="191" y="950"/>
                    <a:pt x="381" y="1022"/>
                  </a:cubicBezTo>
                  <a:cubicBezTo>
                    <a:pt x="335" y="986"/>
                    <a:pt x="299" y="950"/>
                    <a:pt x="263" y="905"/>
                  </a:cubicBezTo>
                  <a:cubicBezTo>
                    <a:pt x="191" y="832"/>
                    <a:pt x="73" y="642"/>
                    <a:pt x="109" y="416"/>
                  </a:cubicBezTo>
                  <a:cubicBezTo>
                    <a:pt x="136" y="303"/>
                    <a:pt x="199" y="205"/>
                    <a:pt x="270" y="128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7619886" y="1466175"/>
              <a:ext cx="22939" cy="15497"/>
            </a:xfrm>
            <a:custGeom>
              <a:avLst/>
              <a:gdLst/>
              <a:ahLst/>
              <a:cxnLst/>
              <a:rect l="l" t="t" r="r" b="b"/>
              <a:pathLst>
                <a:path w="336" h="227" extrusionOk="0">
                  <a:moveTo>
                    <a:pt x="335" y="1"/>
                  </a:moveTo>
                  <a:cubicBezTo>
                    <a:pt x="263" y="1"/>
                    <a:pt x="227" y="46"/>
                    <a:pt x="145" y="82"/>
                  </a:cubicBezTo>
                  <a:cubicBezTo>
                    <a:pt x="73" y="118"/>
                    <a:pt x="1" y="190"/>
                    <a:pt x="37" y="227"/>
                  </a:cubicBezTo>
                  <a:lnTo>
                    <a:pt x="73" y="227"/>
                  </a:lnTo>
                  <a:cubicBezTo>
                    <a:pt x="109" y="227"/>
                    <a:pt x="145" y="227"/>
                    <a:pt x="227" y="190"/>
                  </a:cubicBezTo>
                  <a:cubicBezTo>
                    <a:pt x="263" y="154"/>
                    <a:pt x="263" y="154"/>
                    <a:pt x="299" y="118"/>
                  </a:cubicBezTo>
                  <a:cubicBezTo>
                    <a:pt x="335" y="118"/>
                    <a:pt x="335" y="82"/>
                    <a:pt x="335" y="4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7591486" y="1376672"/>
              <a:ext cx="56254" cy="25396"/>
            </a:xfrm>
            <a:custGeom>
              <a:avLst/>
              <a:gdLst/>
              <a:ahLst/>
              <a:cxnLst/>
              <a:rect l="l" t="t" r="r" b="b"/>
              <a:pathLst>
                <a:path w="824" h="372" extrusionOk="0">
                  <a:moveTo>
                    <a:pt x="417" y="1"/>
                  </a:moveTo>
                  <a:cubicBezTo>
                    <a:pt x="191" y="1"/>
                    <a:pt x="1" y="227"/>
                    <a:pt x="1" y="227"/>
                  </a:cubicBezTo>
                  <a:lnTo>
                    <a:pt x="109" y="335"/>
                  </a:lnTo>
                  <a:cubicBezTo>
                    <a:pt x="109" y="335"/>
                    <a:pt x="263" y="145"/>
                    <a:pt x="417" y="145"/>
                  </a:cubicBezTo>
                  <a:cubicBezTo>
                    <a:pt x="489" y="145"/>
                    <a:pt x="597" y="227"/>
                    <a:pt x="679" y="371"/>
                  </a:cubicBezTo>
                  <a:lnTo>
                    <a:pt x="823" y="299"/>
                  </a:lnTo>
                  <a:cubicBezTo>
                    <a:pt x="715" y="109"/>
                    <a:pt x="561" y="1"/>
                    <a:pt x="417" y="1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853849" y="1417429"/>
              <a:ext cx="102473" cy="28469"/>
            </a:xfrm>
            <a:custGeom>
              <a:avLst/>
              <a:gdLst/>
              <a:ahLst/>
              <a:cxnLst/>
              <a:rect l="l" t="t" r="r" b="b"/>
              <a:pathLst>
                <a:path w="1501" h="417" extrusionOk="0">
                  <a:moveTo>
                    <a:pt x="0" y="0"/>
                  </a:moveTo>
                  <a:lnTo>
                    <a:pt x="0" y="154"/>
                  </a:lnTo>
                  <a:cubicBezTo>
                    <a:pt x="72" y="154"/>
                    <a:pt x="904" y="308"/>
                    <a:pt x="1465" y="416"/>
                  </a:cubicBezTo>
                  <a:lnTo>
                    <a:pt x="1501" y="262"/>
                  </a:lnTo>
                  <a:cubicBezTo>
                    <a:pt x="1049" y="190"/>
                    <a:pt x="72" y="0"/>
                    <a:pt x="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447094" y="1476688"/>
              <a:ext cx="129030" cy="82129"/>
            </a:xfrm>
            <a:custGeom>
              <a:avLst/>
              <a:gdLst/>
              <a:ahLst/>
              <a:cxnLst/>
              <a:rect l="l" t="t" r="r" b="b"/>
              <a:pathLst>
                <a:path w="1890" h="1203" extrusionOk="0">
                  <a:moveTo>
                    <a:pt x="1022" y="0"/>
                  </a:moveTo>
                  <a:cubicBezTo>
                    <a:pt x="904" y="0"/>
                    <a:pt x="760" y="36"/>
                    <a:pt x="642" y="73"/>
                  </a:cubicBezTo>
                  <a:cubicBezTo>
                    <a:pt x="0" y="380"/>
                    <a:pt x="308" y="1094"/>
                    <a:pt x="904" y="1203"/>
                  </a:cubicBezTo>
                  <a:lnTo>
                    <a:pt x="1320" y="1203"/>
                  </a:lnTo>
                  <a:cubicBezTo>
                    <a:pt x="1582" y="1130"/>
                    <a:pt x="1854" y="904"/>
                    <a:pt x="1890" y="642"/>
                  </a:cubicBezTo>
                  <a:cubicBezTo>
                    <a:pt x="1890" y="606"/>
                    <a:pt x="1890" y="570"/>
                    <a:pt x="1854" y="525"/>
                  </a:cubicBezTo>
                  <a:cubicBezTo>
                    <a:pt x="1772" y="190"/>
                    <a:pt x="1401" y="0"/>
                    <a:pt x="1022" y="0"/>
                  </a:cubicBezTo>
                  <a:close/>
                </a:path>
              </a:pathLst>
            </a:custGeom>
            <a:solidFill>
              <a:srgbClr val="DE9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653202" y="1489660"/>
              <a:ext cx="138998" cy="82129"/>
            </a:xfrm>
            <a:custGeom>
              <a:avLst/>
              <a:gdLst/>
              <a:ahLst/>
              <a:cxnLst/>
              <a:rect l="l" t="t" r="r" b="b"/>
              <a:pathLst>
                <a:path w="2036" h="1203" extrusionOk="0">
                  <a:moveTo>
                    <a:pt x="1131" y="0"/>
                  </a:moveTo>
                  <a:cubicBezTo>
                    <a:pt x="977" y="0"/>
                    <a:pt x="824" y="36"/>
                    <a:pt x="715" y="109"/>
                  </a:cubicBezTo>
                  <a:cubicBezTo>
                    <a:pt x="1" y="380"/>
                    <a:pt x="335" y="1094"/>
                    <a:pt x="977" y="1203"/>
                  </a:cubicBezTo>
                  <a:lnTo>
                    <a:pt x="1429" y="1203"/>
                  </a:lnTo>
                  <a:cubicBezTo>
                    <a:pt x="1692" y="1166"/>
                    <a:pt x="1999" y="904"/>
                    <a:pt x="1999" y="642"/>
                  </a:cubicBezTo>
                  <a:cubicBezTo>
                    <a:pt x="2035" y="606"/>
                    <a:pt x="1999" y="561"/>
                    <a:pt x="1999" y="524"/>
                  </a:cubicBezTo>
                  <a:cubicBezTo>
                    <a:pt x="1918" y="190"/>
                    <a:pt x="1502" y="0"/>
                    <a:pt x="1131" y="0"/>
                  </a:cubicBezTo>
                  <a:close/>
                </a:path>
              </a:pathLst>
            </a:custGeom>
            <a:solidFill>
              <a:srgbClr val="DE9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375478" y="1304442"/>
              <a:ext cx="229046" cy="229046"/>
            </a:xfrm>
            <a:custGeom>
              <a:avLst/>
              <a:gdLst/>
              <a:ahLst/>
              <a:cxnLst/>
              <a:rect l="l" t="t" r="r" b="b"/>
              <a:pathLst>
                <a:path w="3355" h="3355" extrusionOk="0">
                  <a:moveTo>
                    <a:pt x="1655" y="109"/>
                  </a:moveTo>
                  <a:cubicBezTo>
                    <a:pt x="2523" y="109"/>
                    <a:pt x="3201" y="833"/>
                    <a:pt x="3201" y="1655"/>
                  </a:cubicBezTo>
                  <a:cubicBezTo>
                    <a:pt x="3201" y="2487"/>
                    <a:pt x="2523" y="3201"/>
                    <a:pt x="1655" y="3201"/>
                  </a:cubicBezTo>
                  <a:cubicBezTo>
                    <a:pt x="823" y="3201"/>
                    <a:pt x="145" y="2487"/>
                    <a:pt x="145" y="1655"/>
                  </a:cubicBezTo>
                  <a:cubicBezTo>
                    <a:pt x="145" y="833"/>
                    <a:pt x="823" y="109"/>
                    <a:pt x="1655" y="109"/>
                  </a:cubicBezTo>
                  <a:close/>
                  <a:moveTo>
                    <a:pt x="1655" y="1"/>
                  </a:moveTo>
                  <a:cubicBezTo>
                    <a:pt x="751" y="1"/>
                    <a:pt x="0" y="751"/>
                    <a:pt x="0" y="1655"/>
                  </a:cubicBezTo>
                  <a:cubicBezTo>
                    <a:pt x="0" y="2596"/>
                    <a:pt x="751" y="3355"/>
                    <a:pt x="1655" y="3355"/>
                  </a:cubicBezTo>
                  <a:cubicBezTo>
                    <a:pt x="2595" y="3355"/>
                    <a:pt x="3355" y="2596"/>
                    <a:pt x="3355" y="1655"/>
                  </a:cubicBezTo>
                  <a:cubicBezTo>
                    <a:pt x="3355" y="751"/>
                    <a:pt x="2595" y="1"/>
                    <a:pt x="1655" y="1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629785" y="1319871"/>
              <a:ext cx="229046" cy="231572"/>
            </a:xfrm>
            <a:custGeom>
              <a:avLst/>
              <a:gdLst/>
              <a:ahLst/>
              <a:cxnLst/>
              <a:rect l="l" t="t" r="r" b="b"/>
              <a:pathLst>
                <a:path w="3355" h="3392" extrusionOk="0">
                  <a:moveTo>
                    <a:pt x="1700" y="155"/>
                  </a:moveTo>
                  <a:cubicBezTo>
                    <a:pt x="2523" y="155"/>
                    <a:pt x="3201" y="869"/>
                    <a:pt x="3201" y="1691"/>
                  </a:cubicBezTo>
                  <a:cubicBezTo>
                    <a:pt x="3201" y="2523"/>
                    <a:pt x="2523" y="3237"/>
                    <a:pt x="1700" y="3237"/>
                  </a:cubicBezTo>
                  <a:cubicBezTo>
                    <a:pt x="832" y="3237"/>
                    <a:pt x="154" y="2523"/>
                    <a:pt x="154" y="1691"/>
                  </a:cubicBezTo>
                  <a:cubicBezTo>
                    <a:pt x="154" y="869"/>
                    <a:pt x="832" y="155"/>
                    <a:pt x="1700" y="155"/>
                  </a:cubicBezTo>
                  <a:close/>
                  <a:moveTo>
                    <a:pt x="1700" y="1"/>
                  </a:moveTo>
                  <a:cubicBezTo>
                    <a:pt x="760" y="1"/>
                    <a:pt x="0" y="751"/>
                    <a:pt x="0" y="1691"/>
                  </a:cubicBezTo>
                  <a:cubicBezTo>
                    <a:pt x="0" y="2641"/>
                    <a:pt x="760" y="3391"/>
                    <a:pt x="1700" y="3391"/>
                  </a:cubicBezTo>
                  <a:cubicBezTo>
                    <a:pt x="2604" y="3391"/>
                    <a:pt x="3354" y="2641"/>
                    <a:pt x="3354" y="1691"/>
                  </a:cubicBezTo>
                  <a:cubicBezTo>
                    <a:pt x="3354" y="751"/>
                    <a:pt x="2604" y="1"/>
                    <a:pt x="1700" y="1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805036" y="3310502"/>
              <a:ext cx="351932" cy="64242"/>
            </a:xfrm>
            <a:custGeom>
              <a:avLst/>
              <a:gdLst/>
              <a:ahLst/>
              <a:cxnLst/>
              <a:rect l="l" t="t" r="r" b="b"/>
              <a:pathLst>
                <a:path w="5155" h="941" extrusionOk="0">
                  <a:moveTo>
                    <a:pt x="1" y="0"/>
                  </a:moveTo>
                  <a:lnTo>
                    <a:pt x="1" y="940"/>
                  </a:lnTo>
                  <a:lnTo>
                    <a:pt x="5154" y="940"/>
                  </a:lnTo>
                  <a:cubicBezTo>
                    <a:pt x="5154" y="642"/>
                    <a:pt x="5118" y="335"/>
                    <a:pt x="5082" y="36"/>
                  </a:cubicBezTo>
                  <a:cubicBezTo>
                    <a:pt x="3391" y="36"/>
                    <a:pt x="1692" y="0"/>
                    <a:pt x="1" y="0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313761" y="3305519"/>
              <a:ext cx="352478" cy="69226"/>
            </a:xfrm>
            <a:custGeom>
              <a:avLst/>
              <a:gdLst/>
              <a:ahLst/>
              <a:cxnLst/>
              <a:rect l="l" t="t" r="r" b="b"/>
              <a:pathLst>
                <a:path w="5163" h="1014" extrusionOk="0">
                  <a:moveTo>
                    <a:pt x="73" y="1"/>
                  </a:moveTo>
                  <a:cubicBezTo>
                    <a:pt x="36" y="335"/>
                    <a:pt x="0" y="679"/>
                    <a:pt x="0" y="1013"/>
                  </a:cubicBezTo>
                  <a:lnTo>
                    <a:pt x="5163" y="1013"/>
                  </a:lnTo>
                  <a:lnTo>
                    <a:pt x="5163" y="37"/>
                  </a:lnTo>
                  <a:cubicBezTo>
                    <a:pt x="3463" y="37"/>
                    <a:pt x="1772" y="1"/>
                    <a:pt x="73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018082" y="2047635"/>
              <a:ext cx="138929" cy="125958"/>
            </a:xfrm>
            <a:custGeom>
              <a:avLst/>
              <a:gdLst/>
              <a:ahLst/>
              <a:cxnLst/>
              <a:rect l="l" t="t" r="r" b="b"/>
              <a:pathLst>
                <a:path w="2035" h="1845" extrusionOk="0">
                  <a:moveTo>
                    <a:pt x="1501" y="0"/>
                  </a:moveTo>
                  <a:cubicBezTo>
                    <a:pt x="1013" y="344"/>
                    <a:pt x="525" y="678"/>
                    <a:pt x="1" y="977"/>
                  </a:cubicBezTo>
                  <a:cubicBezTo>
                    <a:pt x="109" y="1284"/>
                    <a:pt x="227" y="1546"/>
                    <a:pt x="371" y="1845"/>
                  </a:cubicBezTo>
                  <a:cubicBezTo>
                    <a:pt x="905" y="1429"/>
                    <a:pt x="1465" y="1022"/>
                    <a:pt x="2035" y="606"/>
                  </a:cubicBezTo>
                  <a:cubicBezTo>
                    <a:pt x="1845" y="416"/>
                    <a:pt x="1691" y="190"/>
                    <a:pt x="1501" y="0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406336" y="2827147"/>
              <a:ext cx="200646" cy="232459"/>
            </a:xfrm>
            <a:custGeom>
              <a:avLst/>
              <a:gdLst/>
              <a:ahLst/>
              <a:cxnLst/>
              <a:rect l="l" t="t" r="r" b="b"/>
              <a:pathLst>
                <a:path w="2939" h="3405" extrusionOk="0">
                  <a:moveTo>
                    <a:pt x="73" y="1"/>
                  </a:moveTo>
                  <a:cubicBezTo>
                    <a:pt x="73" y="634"/>
                    <a:pt x="0" y="1312"/>
                    <a:pt x="73" y="1881"/>
                  </a:cubicBezTo>
                  <a:cubicBezTo>
                    <a:pt x="145" y="2216"/>
                    <a:pt x="263" y="2560"/>
                    <a:pt x="416" y="2822"/>
                  </a:cubicBezTo>
                  <a:cubicBezTo>
                    <a:pt x="597" y="3120"/>
                    <a:pt x="905" y="3346"/>
                    <a:pt x="1203" y="3391"/>
                  </a:cubicBezTo>
                  <a:cubicBezTo>
                    <a:pt x="1260" y="3400"/>
                    <a:pt x="1317" y="3405"/>
                    <a:pt x="1373" y="3405"/>
                  </a:cubicBezTo>
                  <a:cubicBezTo>
                    <a:pt x="1766" y="3405"/>
                    <a:pt x="2140" y="3194"/>
                    <a:pt x="2369" y="2894"/>
                  </a:cubicBezTo>
                  <a:cubicBezTo>
                    <a:pt x="2677" y="2560"/>
                    <a:pt x="2785" y="2107"/>
                    <a:pt x="2857" y="1692"/>
                  </a:cubicBezTo>
                  <a:cubicBezTo>
                    <a:pt x="2939" y="1131"/>
                    <a:pt x="2939" y="561"/>
                    <a:pt x="2903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856307" y="2827147"/>
              <a:ext cx="200646" cy="232459"/>
            </a:xfrm>
            <a:custGeom>
              <a:avLst/>
              <a:gdLst/>
              <a:ahLst/>
              <a:cxnLst/>
              <a:rect l="l" t="t" r="r" b="b"/>
              <a:pathLst>
                <a:path w="2939" h="3405" extrusionOk="0">
                  <a:moveTo>
                    <a:pt x="109" y="1"/>
                  </a:moveTo>
                  <a:cubicBezTo>
                    <a:pt x="73" y="634"/>
                    <a:pt x="0" y="1312"/>
                    <a:pt x="109" y="1881"/>
                  </a:cubicBezTo>
                  <a:cubicBezTo>
                    <a:pt x="154" y="2216"/>
                    <a:pt x="263" y="2560"/>
                    <a:pt x="452" y="2822"/>
                  </a:cubicBezTo>
                  <a:cubicBezTo>
                    <a:pt x="606" y="3120"/>
                    <a:pt x="904" y="3346"/>
                    <a:pt x="1239" y="3391"/>
                  </a:cubicBezTo>
                  <a:cubicBezTo>
                    <a:pt x="1291" y="3400"/>
                    <a:pt x="1344" y="3405"/>
                    <a:pt x="1397" y="3405"/>
                  </a:cubicBezTo>
                  <a:cubicBezTo>
                    <a:pt x="1766" y="3405"/>
                    <a:pt x="2140" y="3194"/>
                    <a:pt x="2369" y="2894"/>
                  </a:cubicBezTo>
                  <a:cubicBezTo>
                    <a:pt x="2676" y="2560"/>
                    <a:pt x="2785" y="2107"/>
                    <a:pt x="2866" y="1692"/>
                  </a:cubicBezTo>
                  <a:cubicBezTo>
                    <a:pt x="2939" y="1131"/>
                    <a:pt x="2939" y="561"/>
                    <a:pt x="2902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532227" y="1790255"/>
              <a:ext cx="97626" cy="255671"/>
            </a:xfrm>
            <a:custGeom>
              <a:avLst/>
              <a:gdLst/>
              <a:ahLst/>
              <a:cxnLst/>
              <a:rect l="l" t="t" r="r" b="b"/>
              <a:pathLst>
                <a:path w="1430" h="3745" extrusionOk="0">
                  <a:moveTo>
                    <a:pt x="905" y="0"/>
                  </a:moveTo>
                  <a:cubicBezTo>
                    <a:pt x="787" y="118"/>
                    <a:pt x="715" y="226"/>
                    <a:pt x="643" y="344"/>
                  </a:cubicBezTo>
                  <a:cubicBezTo>
                    <a:pt x="1" y="1320"/>
                    <a:pt x="37" y="2676"/>
                    <a:pt x="525" y="3662"/>
                  </a:cubicBezTo>
                  <a:cubicBezTo>
                    <a:pt x="551" y="3720"/>
                    <a:pt x="596" y="3744"/>
                    <a:pt x="643" y="3744"/>
                  </a:cubicBezTo>
                  <a:cubicBezTo>
                    <a:pt x="740" y="3744"/>
                    <a:pt x="842" y="3637"/>
                    <a:pt x="787" y="3508"/>
                  </a:cubicBezTo>
                  <a:cubicBezTo>
                    <a:pt x="381" y="2640"/>
                    <a:pt x="299" y="1474"/>
                    <a:pt x="787" y="642"/>
                  </a:cubicBezTo>
                  <a:cubicBezTo>
                    <a:pt x="941" y="380"/>
                    <a:pt x="1167" y="154"/>
                    <a:pt x="1429" y="0"/>
                  </a:cubicBezTo>
                  <a:cubicBezTo>
                    <a:pt x="1357" y="0"/>
                    <a:pt x="1285" y="45"/>
                    <a:pt x="1203" y="45"/>
                  </a:cubicBezTo>
                  <a:cubicBezTo>
                    <a:pt x="1160" y="60"/>
                    <a:pt x="1115" y="68"/>
                    <a:pt x="1072" y="68"/>
                  </a:cubicBezTo>
                  <a:cubicBezTo>
                    <a:pt x="1008" y="68"/>
                    <a:pt x="948" y="49"/>
                    <a:pt x="905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810020" y="1764926"/>
              <a:ext cx="151901" cy="260723"/>
            </a:xfrm>
            <a:custGeom>
              <a:avLst/>
              <a:gdLst/>
              <a:ahLst/>
              <a:cxnLst/>
              <a:rect l="l" t="t" r="r" b="b"/>
              <a:pathLst>
                <a:path w="2225" h="3819" extrusionOk="0">
                  <a:moveTo>
                    <a:pt x="0" y="0"/>
                  </a:moveTo>
                  <a:cubicBezTo>
                    <a:pt x="299" y="73"/>
                    <a:pt x="561" y="145"/>
                    <a:pt x="832" y="299"/>
                  </a:cubicBezTo>
                  <a:cubicBezTo>
                    <a:pt x="1845" y="904"/>
                    <a:pt x="1962" y="2713"/>
                    <a:pt x="1284" y="3581"/>
                  </a:cubicBezTo>
                  <a:cubicBezTo>
                    <a:pt x="1197" y="3687"/>
                    <a:pt x="1278" y="3818"/>
                    <a:pt x="1370" y="3818"/>
                  </a:cubicBezTo>
                  <a:cubicBezTo>
                    <a:pt x="1402" y="3818"/>
                    <a:pt x="1436" y="3802"/>
                    <a:pt x="1465" y="3761"/>
                  </a:cubicBezTo>
                  <a:cubicBezTo>
                    <a:pt x="2224" y="2903"/>
                    <a:pt x="2143" y="1619"/>
                    <a:pt x="1582" y="678"/>
                  </a:cubicBezTo>
                  <a:cubicBezTo>
                    <a:pt x="1429" y="416"/>
                    <a:pt x="1203" y="190"/>
                    <a:pt x="941" y="37"/>
                  </a:cubicBezTo>
                  <a:cubicBezTo>
                    <a:pt x="642" y="0"/>
                    <a:pt x="299" y="0"/>
                    <a:pt x="0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455081" y="1980934"/>
              <a:ext cx="596953" cy="722843"/>
            </a:xfrm>
            <a:custGeom>
              <a:avLst/>
              <a:gdLst/>
              <a:ahLst/>
              <a:cxnLst/>
              <a:rect l="l" t="t" r="r" b="b"/>
              <a:pathLst>
                <a:path w="8744" h="10588" extrusionOk="0">
                  <a:moveTo>
                    <a:pt x="561" y="1"/>
                  </a:moveTo>
                  <a:cubicBezTo>
                    <a:pt x="263" y="1"/>
                    <a:pt x="1" y="263"/>
                    <a:pt x="37" y="561"/>
                  </a:cubicBezTo>
                  <a:lnTo>
                    <a:pt x="73" y="10054"/>
                  </a:lnTo>
                  <a:cubicBezTo>
                    <a:pt x="73" y="10362"/>
                    <a:pt x="335" y="10588"/>
                    <a:pt x="643" y="10588"/>
                  </a:cubicBezTo>
                  <a:lnTo>
                    <a:pt x="7984" y="10588"/>
                  </a:lnTo>
                  <a:cubicBezTo>
                    <a:pt x="8291" y="10588"/>
                    <a:pt x="8517" y="10362"/>
                    <a:pt x="8517" y="10054"/>
                  </a:cubicBezTo>
                  <a:lnTo>
                    <a:pt x="8743" y="561"/>
                  </a:lnTo>
                  <a:cubicBezTo>
                    <a:pt x="8743" y="263"/>
                    <a:pt x="8472" y="1"/>
                    <a:pt x="8174" y="1"/>
                  </a:cubicBez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7581040" y="2137752"/>
              <a:ext cx="334591" cy="84587"/>
            </a:xfrm>
            <a:custGeom>
              <a:avLst/>
              <a:gdLst/>
              <a:ahLst/>
              <a:cxnLst/>
              <a:rect l="l" t="t" r="r" b="b"/>
              <a:pathLst>
                <a:path w="4901" h="1239" extrusionOk="0">
                  <a:moveTo>
                    <a:pt x="4900" y="0"/>
                  </a:moveTo>
                  <a:cubicBezTo>
                    <a:pt x="3282" y="36"/>
                    <a:pt x="1618" y="72"/>
                    <a:pt x="0" y="109"/>
                  </a:cubicBezTo>
                  <a:lnTo>
                    <a:pt x="0" y="1239"/>
                  </a:lnTo>
                  <a:cubicBezTo>
                    <a:pt x="868" y="1203"/>
                    <a:pt x="1700" y="1166"/>
                    <a:pt x="2559" y="1166"/>
                  </a:cubicBezTo>
                  <a:cubicBezTo>
                    <a:pt x="2938" y="1148"/>
                    <a:pt x="3334" y="1148"/>
                    <a:pt x="3729" y="1148"/>
                  </a:cubicBezTo>
                  <a:cubicBezTo>
                    <a:pt x="4125" y="1148"/>
                    <a:pt x="4521" y="1148"/>
                    <a:pt x="4900" y="1130"/>
                  </a:cubicBezTo>
                  <a:lnTo>
                    <a:pt x="49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616814" y="2063064"/>
              <a:ext cx="254988" cy="48813"/>
            </a:xfrm>
            <a:custGeom>
              <a:avLst/>
              <a:gdLst/>
              <a:ahLst/>
              <a:cxnLst/>
              <a:rect l="l" t="t" r="r" b="b"/>
              <a:pathLst>
                <a:path w="3735" h="715" extrusionOk="0">
                  <a:moveTo>
                    <a:pt x="3662" y="0"/>
                  </a:moveTo>
                  <a:cubicBezTo>
                    <a:pt x="2451" y="0"/>
                    <a:pt x="1212" y="36"/>
                    <a:pt x="0" y="36"/>
                  </a:cubicBezTo>
                  <a:cubicBezTo>
                    <a:pt x="46" y="262"/>
                    <a:pt x="46" y="488"/>
                    <a:pt x="46" y="714"/>
                  </a:cubicBezTo>
                  <a:cubicBezTo>
                    <a:pt x="678" y="678"/>
                    <a:pt x="1320" y="678"/>
                    <a:pt x="1962" y="642"/>
                  </a:cubicBezTo>
                  <a:cubicBezTo>
                    <a:pt x="2342" y="642"/>
                    <a:pt x="2734" y="658"/>
                    <a:pt x="3132" y="658"/>
                  </a:cubicBezTo>
                  <a:cubicBezTo>
                    <a:pt x="3332" y="658"/>
                    <a:pt x="3532" y="654"/>
                    <a:pt x="3734" y="642"/>
                  </a:cubicBezTo>
                  <a:cubicBezTo>
                    <a:pt x="3698" y="416"/>
                    <a:pt x="3698" y="226"/>
                    <a:pt x="3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490923" y="2175369"/>
              <a:ext cx="249390" cy="204400"/>
            </a:xfrm>
            <a:custGeom>
              <a:avLst/>
              <a:gdLst/>
              <a:ahLst/>
              <a:cxnLst/>
              <a:rect l="l" t="t" r="r" b="b"/>
              <a:pathLst>
                <a:path w="3653" h="2994" extrusionOk="0">
                  <a:moveTo>
                    <a:pt x="1911" y="1"/>
                  </a:moveTo>
                  <a:cubicBezTo>
                    <a:pt x="1903" y="1"/>
                    <a:pt x="1896" y="4"/>
                    <a:pt x="1890" y="10"/>
                  </a:cubicBezTo>
                  <a:cubicBezTo>
                    <a:pt x="1808" y="55"/>
                    <a:pt x="1844" y="127"/>
                    <a:pt x="1844" y="163"/>
                  </a:cubicBezTo>
                  <a:cubicBezTo>
                    <a:pt x="1926" y="507"/>
                    <a:pt x="1998" y="805"/>
                    <a:pt x="2070" y="1140"/>
                  </a:cubicBezTo>
                  <a:cubicBezTo>
                    <a:pt x="1736" y="914"/>
                    <a:pt x="1320" y="769"/>
                    <a:pt x="940" y="615"/>
                  </a:cubicBezTo>
                  <a:cubicBezTo>
                    <a:pt x="829" y="571"/>
                    <a:pt x="713" y="540"/>
                    <a:pt x="597" y="540"/>
                  </a:cubicBezTo>
                  <a:cubicBezTo>
                    <a:pt x="525" y="540"/>
                    <a:pt x="452" y="552"/>
                    <a:pt x="380" y="579"/>
                  </a:cubicBezTo>
                  <a:cubicBezTo>
                    <a:pt x="344" y="615"/>
                    <a:pt x="380" y="688"/>
                    <a:pt x="452" y="733"/>
                  </a:cubicBezTo>
                  <a:cubicBezTo>
                    <a:pt x="759" y="914"/>
                    <a:pt x="1094" y="1104"/>
                    <a:pt x="1474" y="1221"/>
                  </a:cubicBezTo>
                  <a:lnTo>
                    <a:pt x="344" y="1104"/>
                  </a:lnTo>
                  <a:cubicBezTo>
                    <a:pt x="226" y="1104"/>
                    <a:pt x="81" y="1185"/>
                    <a:pt x="118" y="1257"/>
                  </a:cubicBezTo>
                  <a:cubicBezTo>
                    <a:pt x="118" y="1330"/>
                    <a:pt x="190" y="1330"/>
                    <a:pt x="226" y="1330"/>
                  </a:cubicBezTo>
                  <a:cubicBezTo>
                    <a:pt x="678" y="1447"/>
                    <a:pt x="1094" y="1520"/>
                    <a:pt x="1510" y="1592"/>
                  </a:cubicBezTo>
                  <a:cubicBezTo>
                    <a:pt x="1445" y="1582"/>
                    <a:pt x="1375" y="1577"/>
                    <a:pt x="1302" y="1577"/>
                  </a:cubicBezTo>
                  <a:cubicBezTo>
                    <a:pt x="1119" y="1577"/>
                    <a:pt x="921" y="1605"/>
                    <a:pt x="759" y="1637"/>
                  </a:cubicBezTo>
                  <a:cubicBezTo>
                    <a:pt x="570" y="1673"/>
                    <a:pt x="154" y="1709"/>
                    <a:pt x="36" y="1863"/>
                  </a:cubicBezTo>
                  <a:cubicBezTo>
                    <a:pt x="0" y="1972"/>
                    <a:pt x="190" y="2008"/>
                    <a:pt x="226" y="2008"/>
                  </a:cubicBezTo>
                  <a:cubicBezTo>
                    <a:pt x="552" y="2008"/>
                    <a:pt x="861" y="1976"/>
                    <a:pt x="1178" y="1976"/>
                  </a:cubicBezTo>
                  <a:cubicBezTo>
                    <a:pt x="1337" y="1976"/>
                    <a:pt x="1498" y="1984"/>
                    <a:pt x="1664" y="2008"/>
                  </a:cubicBezTo>
                  <a:cubicBezTo>
                    <a:pt x="1392" y="2125"/>
                    <a:pt x="1130" y="2234"/>
                    <a:pt x="904" y="2387"/>
                  </a:cubicBezTo>
                  <a:cubicBezTo>
                    <a:pt x="832" y="2424"/>
                    <a:pt x="759" y="2460"/>
                    <a:pt x="678" y="2541"/>
                  </a:cubicBezTo>
                  <a:cubicBezTo>
                    <a:pt x="642" y="2613"/>
                    <a:pt x="642" y="2650"/>
                    <a:pt x="678" y="2686"/>
                  </a:cubicBezTo>
                  <a:cubicBezTo>
                    <a:pt x="714" y="2722"/>
                    <a:pt x="796" y="2722"/>
                    <a:pt x="832" y="2722"/>
                  </a:cubicBezTo>
                  <a:cubicBezTo>
                    <a:pt x="1094" y="2650"/>
                    <a:pt x="1320" y="2496"/>
                    <a:pt x="1546" y="2496"/>
                  </a:cubicBezTo>
                  <a:cubicBezTo>
                    <a:pt x="1808" y="2496"/>
                    <a:pt x="2034" y="2541"/>
                    <a:pt x="2260" y="2650"/>
                  </a:cubicBezTo>
                  <a:cubicBezTo>
                    <a:pt x="2568" y="2767"/>
                    <a:pt x="2866" y="2876"/>
                    <a:pt x="3128" y="2993"/>
                  </a:cubicBezTo>
                  <a:lnTo>
                    <a:pt x="3653" y="1447"/>
                  </a:lnTo>
                  <a:cubicBezTo>
                    <a:pt x="3318" y="1330"/>
                    <a:pt x="2902" y="1366"/>
                    <a:pt x="2676" y="1104"/>
                  </a:cubicBezTo>
                  <a:cubicBezTo>
                    <a:pt x="2414" y="805"/>
                    <a:pt x="2260" y="426"/>
                    <a:pt x="2034" y="127"/>
                  </a:cubicBezTo>
                  <a:cubicBezTo>
                    <a:pt x="2004" y="67"/>
                    <a:pt x="1949" y="1"/>
                    <a:pt x="1911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7676073" y="2261185"/>
              <a:ext cx="586439" cy="280248"/>
            </a:xfrm>
            <a:custGeom>
              <a:avLst/>
              <a:gdLst/>
              <a:ahLst/>
              <a:cxnLst/>
              <a:rect l="l" t="t" r="r" b="b"/>
              <a:pathLst>
                <a:path w="8590" h="4105" extrusionOk="0">
                  <a:moveTo>
                    <a:pt x="416" y="0"/>
                  </a:moveTo>
                  <a:cubicBezTo>
                    <a:pt x="263" y="452"/>
                    <a:pt x="154" y="941"/>
                    <a:pt x="37" y="1356"/>
                  </a:cubicBezTo>
                  <a:cubicBezTo>
                    <a:pt x="37" y="1429"/>
                    <a:pt x="0" y="1546"/>
                    <a:pt x="0" y="1619"/>
                  </a:cubicBezTo>
                  <a:cubicBezTo>
                    <a:pt x="1167" y="2261"/>
                    <a:pt x="2378" y="2902"/>
                    <a:pt x="3617" y="3355"/>
                  </a:cubicBezTo>
                  <a:cubicBezTo>
                    <a:pt x="4557" y="3689"/>
                    <a:pt x="5542" y="4105"/>
                    <a:pt x="6555" y="4105"/>
                  </a:cubicBezTo>
                  <a:cubicBezTo>
                    <a:pt x="7767" y="4069"/>
                    <a:pt x="8589" y="3129"/>
                    <a:pt x="8137" y="1917"/>
                  </a:cubicBezTo>
                  <a:cubicBezTo>
                    <a:pt x="7767" y="941"/>
                    <a:pt x="6447" y="868"/>
                    <a:pt x="5579" y="751"/>
                  </a:cubicBezTo>
                  <a:cubicBezTo>
                    <a:pt x="3843" y="525"/>
                    <a:pt x="2152" y="263"/>
                    <a:pt x="4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676073" y="2261185"/>
              <a:ext cx="90185" cy="141387"/>
            </a:xfrm>
            <a:custGeom>
              <a:avLst/>
              <a:gdLst/>
              <a:ahLst/>
              <a:cxnLst/>
              <a:rect l="l" t="t" r="r" b="b"/>
              <a:pathLst>
                <a:path w="1321" h="2071" extrusionOk="0">
                  <a:moveTo>
                    <a:pt x="416" y="0"/>
                  </a:moveTo>
                  <a:cubicBezTo>
                    <a:pt x="263" y="452"/>
                    <a:pt x="154" y="941"/>
                    <a:pt x="37" y="1356"/>
                  </a:cubicBezTo>
                  <a:cubicBezTo>
                    <a:pt x="37" y="1429"/>
                    <a:pt x="0" y="1546"/>
                    <a:pt x="0" y="1619"/>
                  </a:cubicBezTo>
                  <a:cubicBezTo>
                    <a:pt x="263" y="1772"/>
                    <a:pt x="534" y="1917"/>
                    <a:pt x="796" y="2071"/>
                  </a:cubicBezTo>
                  <a:cubicBezTo>
                    <a:pt x="986" y="1429"/>
                    <a:pt x="1130" y="787"/>
                    <a:pt x="1320" y="154"/>
                  </a:cubicBezTo>
                  <a:cubicBezTo>
                    <a:pt x="1022" y="109"/>
                    <a:pt x="715" y="73"/>
                    <a:pt x="416" y="0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2498700" y="1427500"/>
            <a:ext cx="4146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3195033" y="2851940"/>
            <a:ext cx="27540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12">
    <p:bg>
      <p:bgPr>
        <a:solidFill>
          <a:srgbClr val="CFD9E0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3"/>
          <p:cNvGrpSpPr/>
          <p:nvPr/>
        </p:nvGrpSpPr>
        <p:grpSpPr>
          <a:xfrm>
            <a:off x="480951" y="1095153"/>
            <a:ext cx="1168896" cy="3585467"/>
            <a:chOff x="480951" y="1095153"/>
            <a:chExt cx="1168896" cy="3585467"/>
          </a:xfrm>
        </p:grpSpPr>
        <p:sp>
          <p:nvSpPr>
            <p:cNvPr id="104" name="Google Shape;104;p3"/>
            <p:cNvSpPr/>
            <p:nvPr/>
          </p:nvSpPr>
          <p:spPr>
            <a:xfrm>
              <a:off x="480951" y="4445697"/>
              <a:ext cx="1168896" cy="234922"/>
            </a:xfrm>
            <a:custGeom>
              <a:avLst/>
              <a:gdLst/>
              <a:ahLst/>
              <a:cxnLst/>
              <a:rect l="l" t="t" r="r" b="b"/>
              <a:pathLst>
                <a:path w="22495" h="4521" extrusionOk="0">
                  <a:moveTo>
                    <a:pt x="11265" y="0"/>
                  </a:moveTo>
                  <a:cubicBezTo>
                    <a:pt x="5054" y="0"/>
                    <a:pt x="0" y="1022"/>
                    <a:pt x="0" y="2261"/>
                  </a:cubicBezTo>
                  <a:cubicBezTo>
                    <a:pt x="0" y="3508"/>
                    <a:pt x="5054" y="4521"/>
                    <a:pt x="11265" y="4521"/>
                  </a:cubicBezTo>
                  <a:cubicBezTo>
                    <a:pt x="17449" y="4521"/>
                    <a:pt x="22494" y="3508"/>
                    <a:pt x="22494" y="2261"/>
                  </a:cubicBezTo>
                  <a:cubicBezTo>
                    <a:pt x="22494" y="1022"/>
                    <a:pt x="17449" y="0"/>
                    <a:pt x="11265" y="0"/>
                  </a:cubicBezTo>
                  <a:close/>
                </a:path>
              </a:pathLst>
            </a:custGeom>
            <a:solidFill>
              <a:srgbClr val="8CACB9">
                <a:alpha val="9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" name="Google Shape;105;p3"/>
            <p:cNvGrpSpPr/>
            <p:nvPr/>
          </p:nvGrpSpPr>
          <p:grpSpPr>
            <a:xfrm>
              <a:off x="668225" y="1095153"/>
              <a:ext cx="775851" cy="3502983"/>
              <a:chOff x="778400" y="963103"/>
              <a:chExt cx="775851" cy="3502983"/>
            </a:xfrm>
          </p:grpSpPr>
          <p:sp>
            <p:nvSpPr>
              <p:cNvPr id="106" name="Google Shape;106;p3"/>
              <p:cNvSpPr/>
              <p:nvPr/>
            </p:nvSpPr>
            <p:spPr>
              <a:xfrm>
                <a:off x="778400" y="4342509"/>
                <a:ext cx="125127" cy="123577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2153" extrusionOk="0">
                    <a:moveTo>
                      <a:pt x="1086" y="2153"/>
                    </a:moveTo>
                    <a:cubicBezTo>
                      <a:pt x="1691" y="2153"/>
                      <a:pt x="2180" y="1701"/>
                      <a:pt x="2180" y="1095"/>
                    </a:cubicBezTo>
                    <a:cubicBezTo>
                      <a:pt x="2180" y="498"/>
                      <a:pt x="1691" y="1"/>
                      <a:pt x="1086" y="1"/>
                    </a:cubicBezTo>
                    <a:cubicBezTo>
                      <a:pt x="489" y="1"/>
                      <a:pt x="1" y="498"/>
                      <a:pt x="1" y="1095"/>
                    </a:cubicBezTo>
                    <a:cubicBezTo>
                      <a:pt x="1" y="1701"/>
                      <a:pt x="489" y="2153"/>
                      <a:pt x="1086" y="2153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1431249" y="4342509"/>
                <a:ext cx="123003" cy="123577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53" extrusionOk="0">
                    <a:moveTo>
                      <a:pt x="1058" y="2153"/>
                    </a:moveTo>
                    <a:cubicBezTo>
                      <a:pt x="1655" y="2153"/>
                      <a:pt x="2143" y="1701"/>
                      <a:pt x="2143" y="1095"/>
                    </a:cubicBezTo>
                    <a:cubicBezTo>
                      <a:pt x="2143" y="498"/>
                      <a:pt x="1655" y="1"/>
                      <a:pt x="1058" y="1"/>
                    </a:cubicBezTo>
                    <a:cubicBezTo>
                      <a:pt x="488" y="1"/>
                      <a:pt x="0" y="498"/>
                      <a:pt x="0" y="1095"/>
                    </a:cubicBezTo>
                    <a:cubicBezTo>
                      <a:pt x="0" y="1701"/>
                      <a:pt x="488" y="2153"/>
                      <a:pt x="1058" y="2153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8" name="Google Shape;108;p3"/>
              <p:cNvGrpSpPr/>
              <p:nvPr/>
            </p:nvGrpSpPr>
            <p:grpSpPr>
              <a:xfrm>
                <a:off x="836415" y="963103"/>
                <a:ext cx="659612" cy="3442128"/>
                <a:chOff x="3888425" y="2849100"/>
                <a:chExt cx="287300" cy="1499250"/>
              </a:xfrm>
            </p:grpSpPr>
            <p:sp>
              <p:nvSpPr>
                <p:cNvPr id="109" name="Google Shape;109;p3"/>
                <p:cNvSpPr/>
                <p:nvPr/>
              </p:nvSpPr>
              <p:spPr>
                <a:xfrm>
                  <a:off x="4030600" y="2849100"/>
                  <a:ext cx="3850" cy="139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5712" extrusionOk="0">
                      <a:moveTo>
                        <a:pt x="0" y="1"/>
                      </a:moveTo>
                      <a:lnTo>
                        <a:pt x="0" y="55712"/>
                      </a:lnTo>
                      <a:lnTo>
                        <a:pt x="154" y="55712"/>
                      </a:lnTo>
                      <a:lnTo>
                        <a:pt x="154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10;p3"/>
                <p:cNvSpPr/>
                <p:nvPr/>
              </p:nvSpPr>
              <p:spPr>
                <a:xfrm>
                  <a:off x="3888425" y="4240075"/>
                  <a:ext cx="287300" cy="10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92" h="4331" extrusionOk="0">
                      <a:moveTo>
                        <a:pt x="5768" y="0"/>
                      </a:moveTo>
                      <a:cubicBezTo>
                        <a:pt x="4186" y="0"/>
                        <a:pt x="2713" y="452"/>
                        <a:pt x="1700" y="1248"/>
                      </a:cubicBezTo>
                      <a:cubicBezTo>
                        <a:pt x="642" y="2034"/>
                        <a:pt x="0" y="3128"/>
                        <a:pt x="0" y="4331"/>
                      </a:cubicBezTo>
                      <a:lnTo>
                        <a:pt x="154" y="4331"/>
                      </a:lnTo>
                      <a:cubicBezTo>
                        <a:pt x="154" y="3165"/>
                        <a:pt x="751" y="2107"/>
                        <a:pt x="1772" y="1356"/>
                      </a:cubicBezTo>
                      <a:cubicBezTo>
                        <a:pt x="2785" y="606"/>
                        <a:pt x="4186" y="154"/>
                        <a:pt x="5768" y="154"/>
                      </a:cubicBezTo>
                      <a:cubicBezTo>
                        <a:pt x="7305" y="154"/>
                        <a:pt x="8707" y="606"/>
                        <a:pt x="9719" y="1356"/>
                      </a:cubicBezTo>
                      <a:cubicBezTo>
                        <a:pt x="10741" y="2107"/>
                        <a:pt x="11338" y="3165"/>
                        <a:pt x="11338" y="4331"/>
                      </a:cubicBezTo>
                      <a:lnTo>
                        <a:pt x="11491" y="4331"/>
                      </a:lnTo>
                      <a:cubicBezTo>
                        <a:pt x="11491" y="3128"/>
                        <a:pt x="10849" y="2034"/>
                        <a:pt x="9792" y="1248"/>
                      </a:cubicBezTo>
                      <a:cubicBezTo>
                        <a:pt x="8779" y="452"/>
                        <a:pt x="7351" y="0"/>
                        <a:pt x="5768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1;p3"/>
                <p:cNvSpPr/>
                <p:nvPr/>
              </p:nvSpPr>
              <p:spPr>
                <a:xfrm>
                  <a:off x="3918475" y="2849100"/>
                  <a:ext cx="227175" cy="4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7" h="18644" extrusionOk="0">
                      <a:moveTo>
                        <a:pt x="380" y="1"/>
                      </a:moveTo>
                      <a:lnTo>
                        <a:pt x="8707" y="1"/>
                      </a:lnTo>
                      <a:cubicBezTo>
                        <a:pt x="8933" y="1"/>
                        <a:pt x="9087" y="191"/>
                        <a:pt x="9087" y="417"/>
                      </a:cubicBezTo>
                      <a:lnTo>
                        <a:pt x="9087" y="10136"/>
                      </a:lnTo>
                      <a:lnTo>
                        <a:pt x="6637" y="12848"/>
                      </a:lnTo>
                      <a:cubicBezTo>
                        <a:pt x="6637" y="13074"/>
                        <a:pt x="6447" y="13219"/>
                        <a:pt x="6257" y="13219"/>
                      </a:cubicBezTo>
                      <a:lnTo>
                        <a:pt x="5805" y="13219"/>
                      </a:lnTo>
                      <a:lnTo>
                        <a:pt x="5805" y="14349"/>
                      </a:lnTo>
                      <a:cubicBezTo>
                        <a:pt x="5805" y="14539"/>
                        <a:pt x="5697" y="14656"/>
                        <a:pt x="5543" y="14729"/>
                      </a:cubicBezTo>
                      <a:lnTo>
                        <a:pt x="5543" y="15108"/>
                      </a:lnTo>
                      <a:lnTo>
                        <a:pt x="5995" y="15108"/>
                      </a:lnTo>
                      <a:lnTo>
                        <a:pt x="5995" y="15750"/>
                      </a:lnTo>
                      <a:lnTo>
                        <a:pt x="6375" y="15750"/>
                      </a:lnTo>
                      <a:lnTo>
                        <a:pt x="6375" y="16239"/>
                      </a:lnTo>
                      <a:lnTo>
                        <a:pt x="5995" y="16239"/>
                      </a:lnTo>
                      <a:lnTo>
                        <a:pt x="5995" y="17965"/>
                      </a:lnTo>
                      <a:lnTo>
                        <a:pt x="5543" y="17965"/>
                      </a:lnTo>
                      <a:lnTo>
                        <a:pt x="5543" y="18273"/>
                      </a:lnTo>
                      <a:lnTo>
                        <a:pt x="5543" y="18273"/>
                      </a:lnTo>
                      <a:lnTo>
                        <a:pt x="5543" y="18644"/>
                      </a:lnTo>
                      <a:lnTo>
                        <a:pt x="5163" y="18644"/>
                      </a:lnTo>
                      <a:lnTo>
                        <a:pt x="5163" y="18273"/>
                      </a:lnTo>
                      <a:lnTo>
                        <a:pt x="5163" y="18273"/>
                      </a:lnTo>
                      <a:lnTo>
                        <a:pt x="5163" y="17965"/>
                      </a:lnTo>
                      <a:lnTo>
                        <a:pt x="4711" y="17965"/>
                      </a:lnTo>
                      <a:lnTo>
                        <a:pt x="4711" y="16239"/>
                      </a:lnTo>
                      <a:lnTo>
                        <a:pt x="4377" y="16239"/>
                      </a:lnTo>
                      <a:lnTo>
                        <a:pt x="4377" y="15750"/>
                      </a:lnTo>
                      <a:lnTo>
                        <a:pt x="4711" y="15750"/>
                      </a:lnTo>
                      <a:lnTo>
                        <a:pt x="4711" y="15108"/>
                      </a:lnTo>
                      <a:lnTo>
                        <a:pt x="5163" y="15108"/>
                      </a:lnTo>
                      <a:lnTo>
                        <a:pt x="5163" y="14729"/>
                      </a:lnTo>
                      <a:cubicBezTo>
                        <a:pt x="5018" y="14656"/>
                        <a:pt x="4937" y="14539"/>
                        <a:pt x="4937" y="14349"/>
                      </a:cubicBezTo>
                      <a:lnTo>
                        <a:pt x="4937" y="13219"/>
                      </a:lnTo>
                      <a:lnTo>
                        <a:pt x="4223" y="13219"/>
                      </a:lnTo>
                      <a:lnTo>
                        <a:pt x="4223" y="14349"/>
                      </a:lnTo>
                      <a:cubicBezTo>
                        <a:pt x="4223" y="14575"/>
                        <a:pt x="4069" y="14765"/>
                        <a:pt x="3843" y="14765"/>
                      </a:cubicBezTo>
                      <a:lnTo>
                        <a:pt x="3771" y="14765"/>
                      </a:lnTo>
                      <a:cubicBezTo>
                        <a:pt x="3545" y="14765"/>
                        <a:pt x="3355" y="14575"/>
                        <a:pt x="3355" y="14349"/>
                      </a:cubicBezTo>
                      <a:lnTo>
                        <a:pt x="3355" y="13219"/>
                      </a:lnTo>
                      <a:lnTo>
                        <a:pt x="2677" y="13219"/>
                      </a:lnTo>
                      <a:cubicBezTo>
                        <a:pt x="2451" y="13219"/>
                        <a:pt x="2306" y="13074"/>
                        <a:pt x="2306" y="12848"/>
                      </a:cubicBezTo>
                      <a:lnTo>
                        <a:pt x="1" y="10136"/>
                      </a:lnTo>
                      <a:lnTo>
                        <a:pt x="1" y="417"/>
                      </a:lnTo>
                      <a:cubicBezTo>
                        <a:pt x="1" y="191"/>
                        <a:pt x="154" y="1"/>
                        <a:pt x="38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2;p3"/>
                <p:cNvSpPr/>
                <p:nvPr/>
              </p:nvSpPr>
              <p:spPr>
                <a:xfrm>
                  <a:off x="3976125" y="3170300"/>
                  <a:ext cx="108275" cy="14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1" h="5796" extrusionOk="0">
                      <a:moveTo>
                        <a:pt x="4331" y="0"/>
                      </a:moveTo>
                      <a:cubicBezTo>
                        <a:pt x="4331" y="226"/>
                        <a:pt x="4141" y="371"/>
                        <a:pt x="3951" y="371"/>
                      </a:cubicBezTo>
                      <a:lnTo>
                        <a:pt x="3499" y="371"/>
                      </a:lnTo>
                      <a:lnTo>
                        <a:pt x="3499" y="1501"/>
                      </a:lnTo>
                      <a:cubicBezTo>
                        <a:pt x="3499" y="1691"/>
                        <a:pt x="3391" y="1808"/>
                        <a:pt x="3237" y="1881"/>
                      </a:cubicBezTo>
                      <a:lnTo>
                        <a:pt x="3237" y="2260"/>
                      </a:lnTo>
                      <a:lnTo>
                        <a:pt x="3689" y="2260"/>
                      </a:lnTo>
                      <a:lnTo>
                        <a:pt x="3689" y="2902"/>
                      </a:lnTo>
                      <a:lnTo>
                        <a:pt x="4069" y="2902"/>
                      </a:lnTo>
                      <a:lnTo>
                        <a:pt x="4069" y="3391"/>
                      </a:lnTo>
                      <a:lnTo>
                        <a:pt x="3689" y="3391"/>
                      </a:lnTo>
                      <a:lnTo>
                        <a:pt x="3689" y="5117"/>
                      </a:lnTo>
                      <a:lnTo>
                        <a:pt x="3237" y="5117"/>
                      </a:lnTo>
                      <a:lnTo>
                        <a:pt x="3237" y="5425"/>
                      </a:lnTo>
                      <a:lnTo>
                        <a:pt x="3237" y="5425"/>
                      </a:lnTo>
                      <a:lnTo>
                        <a:pt x="3237" y="5796"/>
                      </a:lnTo>
                      <a:lnTo>
                        <a:pt x="2857" y="5796"/>
                      </a:lnTo>
                      <a:lnTo>
                        <a:pt x="2857" y="5425"/>
                      </a:lnTo>
                      <a:lnTo>
                        <a:pt x="2857" y="5425"/>
                      </a:lnTo>
                      <a:lnTo>
                        <a:pt x="2857" y="5117"/>
                      </a:lnTo>
                      <a:lnTo>
                        <a:pt x="2405" y="5117"/>
                      </a:lnTo>
                      <a:lnTo>
                        <a:pt x="2405" y="3391"/>
                      </a:lnTo>
                      <a:lnTo>
                        <a:pt x="2071" y="3391"/>
                      </a:lnTo>
                      <a:lnTo>
                        <a:pt x="2071" y="2902"/>
                      </a:lnTo>
                      <a:lnTo>
                        <a:pt x="2405" y="2902"/>
                      </a:lnTo>
                      <a:lnTo>
                        <a:pt x="2405" y="2260"/>
                      </a:lnTo>
                      <a:lnTo>
                        <a:pt x="2857" y="2260"/>
                      </a:lnTo>
                      <a:lnTo>
                        <a:pt x="2857" y="1881"/>
                      </a:lnTo>
                      <a:cubicBezTo>
                        <a:pt x="2712" y="1808"/>
                        <a:pt x="2631" y="1691"/>
                        <a:pt x="2631" y="1501"/>
                      </a:cubicBezTo>
                      <a:lnTo>
                        <a:pt x="2631" y="371"/>
                      </a:lnTo>
                      <a:lnTo>
                        <a:pt x="1917" y="371"/>
                      </a:lnTo>
                      <a:lnTo>
                        <a:pt x="1917" y="1501"/>
                      </a:lnTo>
                      <a:cubicBezTo>
                        <a:pt x="1917" y="1727"/>
                        <a:pt x="1763" y="1917"/>
                        <a:pt x="1537" y="1917"/>
                      </a:cubicBezTo>
                      <a:lnTo>
                        <a:pt x="1465" y="1917"/>
                      </a:lnTo>
                      <a:cubicBezTo>
                        <a:pt x="1239" y="1917"/>
                        <a:pt x="1049" y="1727"/>
                        <a:pt x="1049" y="1501"/>
                      </a:cubicBezTo>
                      <a:lnTo>
                        <a:pt x="1049" y="371"/>
                      </a:lnTo>
                      <a:lnTo>
                        <a:pt x="371" y="371"/>
                      </a:lnTo>
                      <a:cubicBezTo>
                        <a:pt x="145" y="371"/>
                        <a:pt x="0" y="226"/>
                        <a:pt x="0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3"/>
                <p:cNvSpPr/>
                <p:nvPr/>
              </p:nvSpPr>
              <p:spPr>
                <a:xfrm>
                  <a:off x="3929775" y="2975225"/>
                  <a:ext cx="204575" cy="18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3" h="7542" extrusionOk="0">
                      <a:moveTo>
                        <a:pt x="8183" y="1"/>
                      </a:moveTo>
                      <a:lnTo>
                        <a:pt x="1" y="1"/>
                      </a:lnTo>
                      <a:lnTo>
                        <a:pt x="1" y="5091"/>
                      </a:lnTo>
                      <a:lnTo>
                        <a:pt x="2189" y="7541"/>
                      </a:lnTo>
                      <a:lnTo>
                        <a:pt x="5651" y="7541"/>
                      </a:lnTo>
                      <a:lnTo>
                        <a:pt x="8183" y="5091"/>
                      </a:lnTo>
                      <a:close/>
                    </a:path>
                  </a:pathLst>
                </a:custGeom>
                <a:solidFill>
                  <a:srgbClr val="4675A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3"/>
                <p:cNvSpPr/>
                <p:nvPr/>
              </p:nvSpPr>
              <p:spPr>
                <a:xfrm>
                  <a:off x="3929775" y="3055250"/>
                  <a:ext cx="204575" cy="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3" h="2795" extrusionOk="0">
                      <a:moveTo>
                        <a:pt x="796" y="2794"/>
                      </a:moveTo>
                      <a:lnTo>
                        <a:pt x="7279" y="2794"/>
                      </a:lnTo>
                      <a:lnTo>
                        <a:pt x="8183" y="1890"/>
                      </a:lnTo>
                      <a:lnTo>
                        <a:pt x="8183" y="0"/>
                      </a:lnTo>
                      <a:lnTo>
                        <a:pt x="1" y="0"/>
                      </a:lnTo>
                      <a:lnTo>
                        <a:pt x="1" y="1890"/>
                      </a:lnTo>
                      <a:close/>
                    </a:path>
                  </a:pathLst>
                </a:custGeom>
                <a:solidFill>
                  <a:srgbClr val="6D97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15;p3"/>
                <p:cNvSpPr/>
                <p:nvPr/>
              </p:nvSpPr>
              <p:spPr>
                <a:xfrm>
                  <a:off x="3929775" y="2998750"/>
                  <a:ext cx="204575" cy="5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3" h="2261" extrusionOk="0">
                      <a:moveTo>
                        <a:pt x="1" y="0"/>
                      </a:moveTo>
                      <a:lnTo>
                        <a:pt x="1" y="2260"/>
                      </a:lnTo>
                      <a:lnTo>
                        <a:pt x="8183" y="2260"/>
                      </a:lnTo>
                      <a:lnTo>
                        <a:pt x="8183" y="0"/>
                      </a:lnTo>
                      <a:close/>
                    </a:path>
                  </a:pathLst>
                </a:custGeom>
                <a:solidFill>
                  <a:srgbClr val="F56E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3"/>
                <p:cNvSpPr/>
                <p:nvPr/>
              </p:nvSpPr>
              <p:spPr>
                <a:xfrm>
                  <a:off x="4083475" y="3004400"/>
                  <a:ext cx="53600" cy="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190" extrusionOk="0">
                      <a:moveTo>
                        <a:pt x="1" y="190"/>
                      </a:moveTo>
                      <a:lnTo>
                        <a:pt x="2143" y="190"/>
                      </a:lnTo>
                      <a:lnTo>
                        <a:pt x="2143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3"/>
                <p:cNvSpPr/>
                <p:nvPr/>
              </p:nvSpPr>
              <p:spPr>
                <a:xfrm>
                  <a:off x="4083475" y="3043950"/>
                  <a:ext cx="53600" cy="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191" extrusionOk="0">
                      <a:moveTo>
                        <a:pt x="1" y="190"/>
                      </a:moveTo>
                      <a:lnTo>
                        <a:pt x="2143" y="190"/>
                      </a:lnTo>
                      <a:lnTo>
                        <a:pt x="2143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3"/>
                <p:cNvSpPr/>
                <p:nvPr/>
              </p:nvSpPr>
              <p:spPr>
                <a:xfrm>
                  <a:off x="4083475" y="3079875"/>
                  <a:ext cx="53600" cy="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191" extrusionOk="0">
                      <a:moveTo>
                        <a:pt x="1" y="191"/>
                      </a:moveTo>
                      <a:lnTo>
                        <a:pt x="2143" y="191"/>
                      </a:lnTo>
                      <a:lnTo>
                        <a:pt x="2143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3"/>
                <p:cNvSpPr/>
                <p:nvPr/>
              </p:nvSpPr>
              <p:spPr>
                <a:xfrm>
                  <a:off x="3929775" y="2883925"/>
                  <a:ext cx="204575" cy="1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3" h="4594" extrusionOk="0">
                      <a:moveTo>
                        <a:pt x="8183" y="4593"/>
                      </a:moveTo>
                      <a:lnTo>
                        <a:pt x="1" y="4593"/>
                      </a:lnTo>
                      <a:lnTo>
                        <a:pt x="1" y="0"/>
                      </a:lnTo>
                      <a:lnTo>
                        <a:pt x="8183" y="0"/>
                      </a:lnTo>
                      <a:close/>
                    </a:path>
                  </a:pathLst>
                </a:custGeom>
                <a:solidFill>
                  <a:srgbClr val="B7D9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3"/>
                <p:cNvSpPr/>
                <p:nvPr/>
              </p:nvSpPr>
              <p:spPr>
                <a:xfrm>
                  <a:off x="4083475" y="2963925"/>
                  <a:ext cx="53600" cy="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191" extrusionOk="0">
                      <a:moveTo>
                        <a:pt x="1" y="191"/>
                      </a:moveTo>
                      <a:lnTo>
                        <a:pt x="2143" y="191"/>
                      </a:lnTo>
                      <a:lnTo>
                        <a:pt x="2143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3"/>
                <p:cNvSpPr/>
                <p:nvPr/>
              </p:nvSpPr>
              <p:spPr>
                <a:xfrm>
                  <a:off x="4083475" y="2923475"/>
                  <a:ext cx="53600" cy="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191" extrusionOk="0">
                      <a:moveTo>
                        <a:pt x="1" y="190"/>
                      </a:moveTo>
                      <a:lnTo>
                        <a:pt x="2143" y="190"/>
                      </a:lnTo>
                      <a:lnTo>
                        <a:pt x="2143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22" name="Google Shape;122;p3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123" name="Google Shape;123;p3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124" name="Google Shape;124;p3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5" name="Google Shape;125;p3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126" name="Google Shape;126;p3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3;p3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4" name="Google Shape;134;p3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6" name="Google Shape;136;p3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137" name="Google Shape;137;p3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" name="Google Shape;145;p3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" name="Google Shape;146;p3"/>
            <p:cNvSpPr/>
            <p:nvPr/>
          </p:nvSpPr>
          <p:spPr>
            <a:xfrm>
              <a:off x="0" y="0"/>
              <a:ext cx="2183543" cy="4044405"/>
            </a:xfrm>
            <a:custGeom>
              <a:avLst/>
              <a:gdLst/>
              <a:ahLst/>
              <a:cxnLst/>
              <a:rect l="l" t="t" r="r" b="b"/>
              <a:pathLst>
                <a:path w="13752" h="26825" extrusionOk="0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0" y="4044403"/>
              <a:ext cx="9144057" cy="1099107"/>
            </a:xfrm>
            <a:custGeom>
              <a:avLst/>
              <a:gdLst/>
              <a:ahLst/>
              <a:cxnLst/>
              <a:rect l="l" t="t" r="r" b="b"/>
              <a:pathLst>
                <a:path w="53343" h="7414" extrusionOk="0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3"/>
          <p:cNvSpPr txBox="1">
            <a:spLocks noGrp="1"/>
          </p:cNvSpPr>
          <p:nvPr>
            <p:ph type="title" hasCustomPrompt="1"/>
          </p:nvPr>
        </p:nvSpPr>
        <p:spPr>
          <a:xfrm flipH="1">
            <a:off x="3949748" y="690745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244989" y="690745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6244989" y="1988794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3945732" y="1988795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3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3959137" y="3355518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3"/>
          <p:cNvSpPr txBox="1">
            <a:spLocks noGrp="1"/>
          </p:cNvSpPr>
          <p:nvPr>
            <p:ph type="subTitle" idx="1"/>
          </p:nvPr>
        </p:nvSpPr>
        <p:spPr>
          <a:xfrm>
            <a:off x="4001850" y="1230300"/>
            <a:ext cx="2748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154" name="Google Shape;154;p3"/>
          <p:cNvSpPr txBox="1">
            <a:spLocks noGrp="1"/>
          </p:cNvSpPr>
          <p:nvPr>
            <p:ph type="subTitle" idx="6"/>
          </p:nvPr>
        </p:nvSpPr>
        <p:spPr>
          <a:xfrm>
            <a:off x="4001850" y="1540375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155" name="Google Shape;155;p3"/>
          <p:cNvSpPr txBox="1">
            <a:spLocks noGrp="1"/>
          </p:cNvSpPr>
          <p:nvPr>
            <p:ph type="subTitle" idx="7"/>
          </p:nvPr>
        </p:nvSpPr>
        <p:spPr>
          <a:xfrm>
            <a:off x="6295276" y="1228950"/>
            <a:ext cx="2742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156" name="Google Shape;156;p3"/>
          <p:cNvSpPr txBox="1">
            <a:spLocks noGrp="1"/>
          </p:cNvSpPr>
          <p:nvPr>
            <p:ph type="subTitle" idx="8"/>
          </p:nvPr>
        </p:nvSpPr>
        <p:spPr>
          <a:xfrm>
            <a:off x="6293913" y="1538431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157" name="Google Shape;157;p3"/>
          <p:cNvSpPr txBox="1">
            <a:spLocks noGrp="1"/>
          </p:cNvSpPr>
          <p:nvPr>
            <p:ph type="subTitle" idx="9"/>
          </p:nvPr>
        </p:nvSpPr>
        <p:spPr>
          <a:xfrm>
            <a:off x="3997225" y="2541800"/>
            <a:ext cx="2748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158" name="Google Shape;158;p3"/>
          <p:cNvSpPr txBox="1">
            <a:spLocks noGrp="1"/>
          </p:cNvSpPr>
          <p:nvPr>
            <p:ph type="subTitle" idx="13"/>
          </p:nvPr>
        </p:nvSpPr>
        <p:spPr>
          <a:xfrm>
            <a:off x="3997215" y="2851865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159" name="Google Shape;159;p3"/>
          <p:cNvSpPr txBox="1">
            <a:spLocks noGrp="1"/>
          </p:cNvSpPr>
          <p:nvPr>
            <p:ph type="subTitle" idx="14"/>
          </p:nvPr>
        </p:nvSpPr>
        <p:spPr>
          <a:xfrm>
            <a:off x="6289273" y="2540449"/>
            <a:ext cx="2742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160" name="Google Shape;160;p3"/>
          <p:cNvSpPr txBox="1">
            <a:spLocks noGrp="1"/>
          </p:cNvSpPr>
          <p:nvPr>
            <p:ph type="subTitle" idx="15"/>
          </p:nvPr>
        </p:nvSpPr>
        <p:spPr>
          <a:xfrm>
            <a:off x="6289278" y="2849921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161" name="Google Shape;161;p3"/>
          <p:cNvSpPr txBox="1">
            <a:spLocks noGrp="1"/>
          </p:cNvSpPr>
          <p:nvPr>
            <p:ph type="subTitle" idx="16"/>
          </p:nvPr>
        </p:nvSpPr>
        <p:spPr>
          <a:xfrm>
            <a:off x="3997387" y="3894977"/>
            <a:ext cx="2748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162" name="Google Shape;162;p3"/>
          <p:cNvSpPr txBox="1">
            <a:spLocks noGrp="1"/>
          </p:cNvSpPr>
          <p:nvPr>
            <p:ph type="subTitle" idx="17"/>
          </p:nvPr>
        </p:nvSpPr>
        <p:spPr>
          <a:xfrm>
            <a:off x="3997349" y="4204456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p3"/>
          <p:cNvSpPr txBox="1">
            <a:spLocks noGrp="1"/>
          </p:cNvSpPr>
          <p:nvPr>
            <p:ph type="title" idx="18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cxnSp>
        <p:nvCxnSpPr>
          <p:cNvPr id="164" name="Google Shape;164;p3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3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66" name="Google Shape;166;p3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1">
  <p:cSld name="CUSTOM_13">
    <p:bg>
      <p:bgPr>
        <a:solidFill>
          <a:srgbClr val="CFD9E0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4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169" name="Google Shape;169;p4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170" name="Google Shape;170;p4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1" name="Google Shape;171;p4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172" name="Google Shape;172;p4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73;p4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" name="Google Shape;174;p4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175;p4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76;p4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77;p4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4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79;p4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0" name="Google Shape;180;p4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4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" name="Google Shape;182;p4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183" name="Google Shape;183;p4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4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4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4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4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4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4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4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1" name="Google Shape;191;p4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" name="Google Shape;192;p4"/>
            <p:cNvSpPr/>
            <p:nvPr/>
          </p:nvSpPr>
          <p:spPr>
            <a:xfrm>
              <a:off x="0" y="0"/>
              <a:ext cx="2183543" cy="4044405"/>
            </a:xfrm>
            <a:custGeom>
              <a:avLst/>
              <a:gdLst/>
              <a:ahLst/>
              <a:cxnLst/>
              <a:rect l="l" t="t" r="r" b="b"/>
              <a:pathLst>
                <a:path w="13752" h="26825" extrusionOk="0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0" y="4044403"/>
              <a:ext cx="9144057" cy="1099107"/>
            </a:xfrm>
            <a:custGeom>
              <a:avLst/>
              <a:gdLst/>
              <a:ahLst/>
              <a:cxnLst/>
              <a:rect l="l" t="t" r="r" b="b"/>
              <a:pathLst>
                <a:path w="53343" h="7414" extrusionOk="0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4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95" name="Google Shape;195;p4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6" name="Google Shape;196;p4"/>
          <p:cNvGrpSpPr/>
          <p:nvPr/>
        </p:nvGrpSpPr>
        <p:grpSpPr>
          <a:xfrm flipH="1">
            <a:off x="639375" y="856914"/>
            <a:ext cx="7089883" cy="3892943"/>
            <a:chOff x="3790550" y="1081875"/>
            <a:chExt cx="2571873" cy="1412175"/>
          </a:xfrm>
        </p:grpSpPr>
        <p:sp>
          <p:nvSpPr>
            <p:cNvPr id="197" name="Google Shape;197;p4"/>
            <p:cNvSpPr/>
            <p:nvPr/>
          </p:nvSpPr>
          <p:spPr>
            <a:xfrm>
              <a:off x="4656900" y="1434650"/>
              <a:ext cx="107425" cy="110100"/>
            </a:xfrm>
            <a:custGeom>
              <a:avLst/>
              <a:gdLst/>
              <a:ahLst/>
              <a:cxnLst/>
              <a:rect l="l" t="t" r="r" b="b"/>
              <a:pathLst>
                <a:path w="4297" h="4404" extrusionOk="0">
                  <a:moveTo>
                    <a:pt x="2641" y="0"/>
                  </a:moveTo>
                  <a:cubicBezTo>
                    <a:pt x="2641" y="37"/>
                    <a:pt x="2604" y="37"/>
                    <a:pt x="2604" y="37"/>
                  </a:cubicBezTo>
                  <a:cubicBezTo>
                    <a:pt x="2415" y="227"/>
                    <a:pt x="2297" y="489"/>
                    <a:pt x="2152" y="715"/>
                  </a:cubicBezTo>
                  <a:cubicBezTo>
                    <a:pt x="1999" y="977"/>
                    <a:pt x="1881" y="1275"/>
                    <a:pt x="1737" y="1583"/>
                  </a:cubicBezTo>
                  <a:cubicBezTo>
                    <a:pt x="1773" y="1203"/>
                    <a:pt x="1773" y="823"/>
                    <a:pt x="1700" y="453"/>
                  </a:cubicBezTo>
                  <a:cubicBezTo>
                    <a:pt x="1666" y="362"/>
                    <a:pt x="1636" y="165"/>
                    <a:pt x="1575" y="165"/>
                  </a:cubicBezTo>
                  <a:cubicBezTo>
                    <a:pt x="1557" y="165"/>
                    <a:pt x="1536" y="183"/>
                    <a:pt x="1511" y="227"/>
                  </a:cubicBezTo>
                  <a:cubicBezTo>
                    <a:pt x="1429" y="335"/>
                    <a:pt x="1429" y="453"/>
                    <a:pt x="1429" y="561"/>
                  </a:cubicBezTo>
                  <a:cubicBezTo>
                    <a:pt x="1393" y="1085"/>
                    <a:pt x="1284" y="1619"/>
                    <a:pt x="1022" y="2107"/>
                  </a:cubicBezTo>
                  <a:cubicBezTo>
                    <a:pt x="751" y="2595"/>
                    <a:pt x="380" y="3047"/>
                    <a:pt x="1" y="3463"/>
                  </a:cubicBezTo>
                  <a:lnTo>
                    <a:pt x="2261" y="4403"/>
                  </a:lnTo>
                  <a:cubicBezTo>
                    <a:pt x="2641" y="3273"/>
                    <a:pt x="3617" y="2559"/>
                    <a:pt x="4187" y="1583"/>
                  </a:cubicBezTo>
                  <a:cubicBezTo>
                    <a:pt x="4296" y="1387"/>
                    <a:pt x="4274" y="1319"/>
                    <a:pt x="4195" y="1319"/>
                  </a:cubicBezTo>
                  <a:cubicBezTo>
                    <a:pt x="4058" y="1319"/>
                    <a:pt x="3751" y="1521"/>
                    <a:pt x="3653" y="1619"/>
                  </a:cubicBezTo>
                  <a:cubicBezTo>
                    <a:pt x="3427" y="1845"/>
                    <a:pt x="3201" y="2143"/>
                    <a:pt x="2975" y="2369"/>
                  </a:cubicBezTo>
                  <a:cubicBezTo>
                    <a:pt x="3237" y="2035"/>
                    <a:pt x="3509" y="1691"/>
                    <a:pt x="3735" y="1275"/>
                  </a:cubicBezTo>
                  <a:cubicBezTo>
                    <a:pt x="3807" y="1131"/>
                    <a:pt x="3997" y="905"/>
                    <a:pt x="3997" y="715"/>
                  </a:cubicBezTo>
                  <a:cubicBezTo>
                    <a:pt x="4011" y="613"/>
                    <a:pt x="3974" y="578"/>
                    <a:pt x="3920" y="578"/>
                  </a:cubicBezTo>
                  <a:cubicBezTo>
                    <a:pt x="3834" y="578"/>
                    <a:pt x="3703" y="665"/>
                    <a:pt x="3653" y="715"/>
                  </a:cubicBezTo>
                  <a:cubicBezTo>
                    <a:pt x="3283" y="1085"/>
                    <a:pt x="2939" y="1501"/>
                    <a:pt x="2641" y="1953"/>
                  </a:cubicBezTo>
                  <a:cubicBezTo>
                    <a:pt x="2903" y="1429"/>
                    <a:pt x="3201" y="905"/>
                    <a:pt x="3463" y="371"/>
                  </a:cubicBezTo>
                  <a:cubicBezTo>
                    <a:pt x="3534" y="276"/>
                    <a:pt x="3543" y="175"/>
                    <a:pt x="3442" y="175"/>
                  </a:cubicBezTo>
                  <a:cubicBezTo>
                    <a:pt x="3427" y="175"/>
                    <a:pt x="3410" y="177"/>
                    <a:pt x="3391" y="181"/>
                  </a:cubicBezTo>
                  <a:cubicBezTo>
                    <a:pt x="3283" y="227"/>
                    <a:pt x="3201" y="299"/>
                    <a:pt x="3129" y="335"/>
                  </a:cubicBezTo>
                  <a:cubicBezTo>
                    <a:pt x="3011" y="489"/>
                    <a:pt x="2867" y="633"/>
                    <a:pt x="2785" y="787"/>
                  </a:cubicBezTo>
                  <a:cubicBezTo>
                    <a:pt x="2677" y="941"/>
                    <a:pt x="2559" y="1085"/>
                    <a:pt x="2487" y="1239"/>
                  </a:cubicBezTo>
                  <a:cubicBezTo>
                    <a:pt x="2451" y="1311"/>
                    <a:pt x="2415" y="1393"/>
                    <a:pt x="2378" y="1501"/>
                  </a:cubicBezTo>
                  <a:cubicBezTo>
                    <a:pt x="2341" y="1532"/>
                    <a:pt x="2284" y="1619"/>
                    <a:pt x="2266" y="1689"/>
                  </a:cubicBezTo>
                  <a:lnTo>
                    <a:pt x="2266" y="1689"/>
                  </a:lnTo>
                  <a:cubicBezTo>
                    <a:pt x="2310" y="1404"/>
                    <a:pt x="2455" y="1118"/>
                    <a:pt x="2559" y="823"/>
                  </a:cubicBezTo>
                  <a:cubicBezTo>
                    <a:pt x="2604" y="715"/>
                    <a:pt x="2677" y="561"/>
                    <a:pt x="2713" y="407"/>
                  </a:cubicBezTo>
                  <a:cubicBezTo>
                    <a:pt x="2713" y="335"/>
                    <a:pt x="2785" y="73"/>
                    <a:pt x="2713" y="37"/>
                  </a:cubicBezTo>
                  <a:cubicBezTo>
                    <a:pt x="2713" y="0"/>
                    <a:pt x="2677" y="0"/>
                    <a:pt x="2641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3840500" y="2368800"/>
              <a:ext cx="969000" cy="125250"/>
            </a:xfrm>
            <a:custGeom>
              <a:avLst/>
              <a:gdLst/>
              <a:ahLst/>
              <a:cxnLst/>
              <a:rect l="l" t="t" r="r" b="b"/>
              <a:pathLst>
                <a:path w="38760" h="5010" extrusionOk="0">
                  <a:moveTo>
                    <a:pt x="27530" y="1"/>
                  </a:moveTo>
                  <a:cubicBezTo>
                    <a:pt x="23688" y="1"/>
                    <a:pt x="20298" y="381"/>
                    <a:pt x="18309" y="977"/>
                  </a:cubicBezTo>
                  <a:cubicBezTo>
                    <a:pt x="16609" y="715"/>
                    <a:pt x="14575" y="525"/>
                    <a:pt x="12351" y="489"/>
                  </a:cubicBezTo>
                  <a:lnTo>
                    <a:pt x="12351" y="977"/>
                  </a:lnTo>
                  <a:lnTo>
                    <a:pt x="10126" y="977"/>
                  </a:lnTo>
                  <a:lnTo>
                    <a:pt x="10126" y="489"/>
                  </a:lnTo>
                  <a:cubicBezTo>
                    <a:pt x="8436" y="525"/>
                    <a:pt x="6890" y="643"/>
                    <a:pt x="5497" y="787"/>
                  </a:cubicBezTo>
                  <a:lnTo>
                    <a:pt x="5497" y="977"/>
                  </a:lnTo>
                  <a:lnTo>
                    <a:pt x="4331" y="977"/>
                  </a:lnTo>
                  <a:cubicBezTo>
                    <a:pt x="1691" y="1393"/>
                    <a:pt x="1" y="2035"/>
                    <a:pt x="1" y="2749"/>
                  </a:cubicBezTo>
                  <a:cubicBezTo>
                    <a:pt x="1" y="3997"/>
                    <a:pt x="5045" y="5010"/>
                    <a:pt x="11257" y="5010"/>
                  </a:cubicBezTo>
                  <a:cubicBezTo>
                    <a:pt x="15099" y="5010"/>
                    <a:pt x="18489" y="4630"/>
                    <a:pt x="20487" y="4033"/>
                  </a:cubicBezTo>
                  <a:cubicBezTo>
                    <a:pt x="22449" y="4332"/>
                    <a:pt x="24899" y="4521"/>
                    <a:pt x="27530" y="4521"/>
                  </a:cubicBezTo>
                  <a:cubicBezTo>
                    <a:pt x="33751" y="4521"/>
                    <a:pt x="38759" y="3500"/>
                    <a:pt x="38759" y="2261"/>
                  </a:cubicBezTo>
                  <a:cubicBezTo>
                    <a:pt x="38759" y="1013"/>
                    <a:pt x="33751" y="1"/>
                    <a:pt x="27530" y="1"/>
                  </a:cubicBezTo>
                  <a:close/>
                </a:path>
              </a:pathLst>
            </a:custGeom>
            <a:solidFill>
              <a:srgbClr val="8CACB9">
                <a:alpha val="9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4692619" y="1205393"/>
              <a:ext cx="1669804" cy="1043341"/>
            </a:xfrm>
            <a:custGeom>
              <a:avLst/>
              <a:gdLst/>
              <a:ahLst/>
              <a:cxnLst/>
              <a:rect l="l" t="t" r="r" b="b"/>
              <a:pathLst>
                <a:path w="16763" h="10474" extrusionOk="0">
                  <a:moveTo>
                    <a:pt x="8625" y="1"/>
                  </a:moveTo>
                  <a:cubicBezTo>
                    <a:pt x="6980" y="1"/>
                    <a:pt x="5321" y="98"/>
                    <a:pt x="3689" y="217"/>
                  </a:cubicBezTo>
                  <a:cubicBezTo>
                    <a:pt x="3427" y="217"/>
                    <a:pt x="3201" y="217"/>
                    <a:pt x="2939" y="290"/>
                  </a:cubicBezTo>
                  <a:cubicBezTo>
                    <a:pt x="1691" y="669"/>
                    <a:pt x="1619" y="2251"/>
                    <a:pt x="1619" y="3382"/>
                  </a:cubicBezTo>
                  <a:cubicBezTo>
                    <a:pt x="1619" y="4512"/>
                    <a:pt x="1619" y="6275"/>
                    <a:pt x="1655" y="7405"/>
                  </a:cubicBezTo>
                  <a:cubicBezTo>
                    <a:pt x="1086" y="7821"/>
                    <a:pt x="525" y="8273"/>
                    <a:pt x="1" y="8761"/>
                  </a:cubicBezTo>
                  <a:cubicBezTo>
                    <a:pt x="597" y="8761"/>
                    <a:pt x="1203" y="8761"/>
                    <a:pt x="1809" y="8689"/>
                  </a:cubicBezTo>
                  <a:cubicBezTo>
                    <a:pt x="1990" y="9746"/>
                    <a:pt x="2559" y="10198"/>
                    <a:pt x="3726" y="10307"/>
                  </a:cubicBezTo>
                  <a:cubicBezTo>
                    <a:pt x="5117" y="10428"/>
                    <a:pt x="6527" y="10474"/>
                    <a:pt x="7941" y="10474"/>
                  </a:cubicBezTo>
                  <a:cubicBezTo>
                    <a:pt x="9173" y="10474"/>
                    <a:pt x="10407" y="10439"/>
                    <a:pt x="11637" y="10388"/>
                  </a:cubicBezTo>
                  <a:cubicBezTo>
                    <a:pt x="11708" y="10384"/>
                    <a:pt x="11803" y="10383"/>
                    <a:pt x="11917" y="10383"/>
                  </a:cubicBezTo>
                  <a:cubicBezTo>
                    <a:pt x="12134" y="10383"/>
                    <a:pt x="12419" y="10388"/>
                    <a:pt x="12742" y="10388"/>
                  </a:cubicBezTo>
                  <a:cubicBezTo>
                    <a:pt x="14220" y="10388"/>
                    <a:pt x="16485" y="10291"/>
                    <a:pt x="16573" y="9213"/>
                  </a:cubicBezTo>
                  <a:cubicBezTo>
                    <a:pt x="16727" y="7369"/>
                    <a:pt x="16763" y="4919"/>
                    <a:pt x="16727" y="3074"/>
                  </a:cubicBezTo>
                  <a:cubicBezTo>
                    <a:pt x="16681" y="2170"/>
                    <a:pt x="16645" y="624"/>
                    <a:pt x="15633" y="326"/>
                  </a:cubicBezTo>
                  <a:cubicBezTo>
                    <a:pt x="14955" y="136"/>
                    <a:pt x="14195" y="217"/>
                    <a:pt x="13517" y="136"/>
                  </a:cubicBezTo>
                  <a:cubicBezTo>
                    <a:pt x="12351" y="64"/>
                    <a:pt x="11184" y="100"/>
                    <a:pt x="10054" y="27"/>
                  </a:cubicBezTo>
                  <a:cubicBezTo>
                    <a:pt x="9580" y="9"/>
                    <a:pt x="9103" y="1"/>
                    <a:pt x="8625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845025" y="1087325"/>
              <a:ext cx="128175" cy="119900"/>
            </a:xfrm>
            <a:custGeom>
              <a:avLst/>
              <a:gdLst/>
              <a:ahLst/>
              <a:cxnLst/>
              <a:rect l="l" t="t" r="r" b="b"/>
              <a:pathLst>
                <a:path w="5127" h="4796" extrusionOk="0">
                  <a:moveTo>
                    <a:pt x="2338" y="1"/>
                  </a:moveTo>
                  <a:cubicBezTo>
                    <a:pt x="2137" y="1"/>
                    <a:pt x="1935" y="21"/>
                    <a:pt x="1736" y="61"/>
                  </a:cubicBezTo>
                  <a:cubicBezTo>
                    <a:pt x="796" y="287"/>
                    <a:pt x="0" y="1345"/>
                    <a:pt x="0" y="2285"/>
                  </a:cubicBezTo>
                  <a:cubicBezTo>
                    <a:pt x="0" y="3270"/>
                    <a:pt x="308" y="4247"/>
                    <a:pt x="1284" y="4626"/>
                  </a:cubicBezTo>
                  <a:cubicBezTo>
                    <a:pt x="1605" y="4739"/>
                    <a:pt x="1962" y="4796"/>
                    <a:pt x="2319" y="4796"/>
                  </a:cubicBezTo>
                  <a:cubicBezTo>
                    <a:pt x="2677" y="4796"/>
                    <a:pt x="3034" y="4739"/>
                    <a:pt x="3355" y="4626"/>
                  </a:cubicBezTo>
                  <a:lnTo>
                    <a:pt x="4638" y="3415"/>
                  </a:lnTo>
                  <a:cubicBezTo>
                    <a:pt x="5127" y="2592"/>
                    <a:pt x="4937" y="1462"/>
                    <a:pt x="4259" y="784"/>
                  </a:cubicBezTo>
                  <a:cubicBezTo>
                    <a:pt x="3758" y="255"/>
                    <a:pt x="3053" y="1"/>
                    <a:pt x="2338" y="1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960975" y="1099450"/>
              <a:ext cx="26475" cy="74175"/>
            </a:xfrm>
            <a:custGeom>
              <a:avLst/>
              <a:gdLst/>
              <a:ahLst/>
              <a:cxnLst/>
              <a:rect l="l" t="t" r="r" b="b"/>
              <a:pathLst>
                <a:path w="1059" h="2967" extrusionOk="0">
                  <a:moveTo>
                    <a:pt x="752" y="1"/>
                  </a:moveTo>
                  <a:cubicBezTo>
                    <a:pt x="715" y="1"/>
                    <a:pt x="678" y="10"/>
                    <a:pt x="642" y="28"/>
                  </a:cubicBezTo>
                  <a:cubicBezTo>
                    <a:pt x="525" y="109"/>
                    <a:pt x="489" y="218"/>
                    <a:pt x="416" y="299"/>
                  </a:cubicBezTo>
                  <a:cubicBezTo>
                    <a:pt x="380" y="408"/>
                    <a:pt x="299" y="480"/>
                    <a:pt x="263" y="561"/>
                  </a:cubicBezTo>
                  <a:cubicBezTo>
                    <a:pt x="190" y="751"/>
                    <a:pt x="154" y="932"/>
                    <a:pt x="109" y="1122"/>
                  </a:cubicBezTo>
                  <a:cubicBezTo>
                    <a:pt x="37" y="1465"/>
                    <a:pt x="0" y="1800"/>
                    <a:pt x="0" y="2107"/>
                  </a:cubicBezTo>
                  <a:cubicBezTo>
                    <a:pt x="0" y="2632"/>
                    <a:pt x="73" y="2966"/>
                    <a:pt x="109" y="2966"/>
                  </a:cubicBezTo>
                  <a:cubicBezTo>
                    <a:pt x="109" y="2966"/>
                    <a:pt x="73" y="2632"/>
                    <a:pt x="109" y="2107"/>
                  </a:cubicBezTo>
                  <a:cubicBezTo>
                    <a:pt x="109" y="1836"/>
                    <a:pt x="154" y="1501"/>
                    <a:pt x="263" y="1158"/>
                  </a:cubicBezTo>
                  <a:cubicBezTo>
                    <a:pt x="299" y="1013"/>
                    <a:pt x="335" y="823"/>
                    <a:pt x="416" y="634"/>
                  </a:cubicBezTo>
                  <a:cubicBezTo>
                    <a:pt x="452" y="561"/>
                    <a:pt x="525" y="480"/>
                    <a:pt x="561" y="371"/>
                  </a:cubicBezTo>
                  <a:cubicBezTo>
                    <a:pt x="606" y="299"/>
                    <a:pt x="678" y="218"/>
                    <a:pt x="715" y="182"/>
                  </a:cubicBezTo>
                  <a:cubicBezTo>
                    <a:pt x="734" y="172"/>
                    <a:pt x="751" y="167"/>
                    <a:pt x="767" y="167"/>
                  </a:cubicBezTo>
                  <a:cubicBezTo>
                    <a:pt x="811" y="167"/>
                    <a:pt x="842" y="201"/>
                    <a:pt x="868" y="254"/>
                  </a:cubicBezTo>
                  <a:cubicBezTo>
                    <a:pt x="904" y="335"/>
                    <a:pt x="904" y="408"/>
                    <a:pt x="904" y="525"/>
                  </a:cubicBezTo>
                  <a:cubicBezTo>
                    <a:pt x="904" y="597"/>
                    <a:pt x="904" y="670"/>
                    <a:pt x="868" y="787"/>
                  </a:cubicBezTo>
                  <a:cubicBezTo>
                    <a:pt x="832" y="860"/>
                    <a:pt x="832" y="932"/>
                    <a:pt x="787" y="1049"/>
                  </a:cubicBezTo>
                  <a:cubicBezTo>
                    <a:pt x="715" y="1384"/>
                    <a:pt x="606" y="1691"/>
                    <a:pt x="525" y="1954"/>
                  </a:cubicBezTo>
                  <a:cubicBezTo>
                    <a:pt x="335" y="2478"/>
                    <a:pt x="226" y="2785"/>
                    <a:pt x="226" y="2785"/>
                  </a:cubicBezTo>
                  <a:cubicBezTo>
                    <a:pt x="263" y="2785"/>
                    <a:pt x="452" y="2514"/>
                    <a:pt x="642" y="1990"/>
                  </a:cubicBezTo>
                  <a:cubicBezTo>
                    <a:pt x="751" y="1728"/>
                    <a:pt x="868" y="1429"/>
                    <a:pt x="941" y="1086"/>
                  </a:cubicBezTo>
                  <a:cubicBezTo>
                    <a:pt x="977" y="1013"/>
                    <a:pt x="1013" y="896"/>
                    <a:pt x="1013" y="823"/>
                  </a:cubicBezTo>
                  <a:cubicBezTo>
                    <a:pt x="1058" y="706"/>
                    <a:pt x="1058" y="597"/>
                    <a:pt x="1058" y="525"/>
                  </a:cubicBezTo>
                  <a:cubicBezTo>
                    <a:pt x="1058" y="408"/>
                    <a:pt x="1058" y="299"/>
                    <a:pt x="1013" y="182"/>
                  </a:cubicBezTo>
                  <a:cubicBezTo>
                    <a:pt x="977" y="145"/>
                    <a:pt x="941" y="73"/>
                    <a:pt x="868" y="28"/>
                  </a:cubicBezTo>
                  <a:cubicBezTo>
                    <a:pt x="828" y="10"/>
                    <a:pt x="789" y="1"/>
                    <a:pt x="752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938375" y="1103300"/>
              <a:ext cx="22625" cy="73250"/>
            </a:xfrm>
            <a:custGeom>
              <a:avLst/>
              <a:gdLst/>
              <a:ahLst/>
              <a:cxnLst/>
              <a:rect l="l" t="t" r="r" b="b"/>
              <a:pathLst>
                <a:path w="905" h="2930" extrusionOk="0">
                  <a:moveTo>
                    <a:pt x="226" y="181"/>
                  </a:moveTo>
                  <a:cubicBezTo>
                    <a:pt x="226" y="181"/>
                    <a:pt x="262" y="217"/>
                    <a:pt x="299" y="254"/>
                  </a:cubicBezTo>
                  <a:cubicBezTo>
                    <a:pt x="299" y="290"/>
                    <a:pt x="335" y="326"/>
                    <a:pt x="380" y="371"/>
                  </a:cubicBezTo>
                  <a:cubicBezTo>
                    <a:pt x="416" y="443"/>
                    <a:pt x="452" y="552"/>
                    <a:pt x="452" y="633"/>
                  </a:cubicBezTo>
                  <a:cubicBezTo>
                    <a:pt x="525" y="823"/>
                    <a:pt x="561" y="968"/>
                    <a:pt x="606" y="1158"/>
                  </a:cubicBezTo>
                  <a:cubicBezTo>
                    <a:pt x="642" y="1501"/>
                    <a:pt x="642" y="1800"/>
                    <a:pt x="678" y="2098"/>
                  </a:cubicBezTo>
                  <a:cubicBezTo>
                    <a:pt x="692" y="2302"/>
                    <a:pt x="718" y="2472"/>
                    <a:pt x="747" y="2604"/>
                  </a:cubicBezTo>
                  <a:lnTo>
                    <a:pt x="747" y="2604"/>
                  </a:lnTo>
                  <a:cubicBezTo>
                    <a:pt x="675" y="2476"/>
                    <a:pt x="585" y="2307"/>
                    <a:pt x="489" y="2098"/>
                  </a:cubicBezTo>
                  <a:cubicBezTo>
                    <a:pt x="380" y="1872"/>
                    <a:pt x="262" y="1574"/>
                    <a:pt x="190" y="1194"/>
                  </a:cubicBezTo>
                  <a:cubicBezTo>
                    <a:pt x="154" y="1049"/>
                    <a:pt x="154" y="859"/>
                    <a:pt x="154" y="669"/>
                  </a:cubicBezTo>
                  <a:lnTo>
                    <a:pt x="154" y="516"/>
                  </a:lnTo>
                  <a:cubicBezTo>
                    <a:pt x="154" y="480"/>
                    <a:pt x="154" y="443"/>
                    <a:pt x="190" y="371"/>
                  </a:cubicBezTo>
                  <a:lnTo>
                    <a:pt x="190" y="254"/>
                  </a:lnTo>
                  <a:cubicBezTo>
                    <a:pt x="226" y="217"/>
                    <a:pt x="226" y="181"/>
                    <a:pt x="226" y="181"/>
                  </a:cubicBezTo>
                  <a:close/>
                  <a:moveTo>
                    <a:pt x="226" y="0"/>
                  </a:moveTo>
                  <a:cubicBezTo>
                    <a:pt x="199" y="0"/>
                    <a:pt x="172" y="9"/>
                    <a:pt x="154" y="28"/>
                  </a:cubicBezTo>
                  <a:cubicBezTo>
                    <a:pt x="73" y="64"/>
                    <a:pt x="73" y="145"/>
                    <a:pt x="36" y="181"/>
                  </a:cubicBezTo>
                  <a:cubicBezTo>
                    <a:pt x="36" y="254"/>
                    <a:pt x="36" y="290"/>
                    <a:pt x="0" y="371"/>
                  </a:cubicBezTo>
                  <a:lnTo>
                    <a:pt x="0" y="516"/>
                  </a:lnTo>
                  <a:lnTo>
                    <a:pt x="0" y="669"/>
                  </a:lnTo>
                  <a:cubicBezTo>
                    <a:pt x="0" y="859"/>
                    <a:pt x="0" y="1049"/>
                    <a:pt x="36" y="1230"/>
                  </a:cubicBezTo>
                  <a:cubicBezTo>
                    <a:pt x="109" y="1610"/>
                    <a:pt x="262" y="1908"/>
                    <a:pt x="380" y="2134"/>
                  </a:cubicBezTo>
                  <a:cubicBezTo>
                    <a:pt x="489" y="2405"/>
                    <a:pt x="642" y="2586"/>
                    <a:pt x="715" y="2704"/>
                  </a:cubicBezTo>
                  <a:cubicBezTo>
                    <a:pt x="747" y="2733"/>
                    <a:pt x="773" y="2761"/>
                    <a:pt x="795" y="2786"/>
                  </a:cubicBezTo>
                  <a:lnTo>
                    <a:pt x="795" y="2786"/>
                  </a:lnTo>
                  <a:cubicBezTo>
                    <a:pt x="825" y="2880"/>
                    <a:pt x="854" y="2930"/>
                    <a:pt x="868" y="2930"/>
                  </a:cubicBezTo>
                  <a:cubicBezTo>
                    <a:pt x="868" y="2930"/>
                    <a:pt x="866" y="2907"/>
                    <a:pt x="862" y="2864"/>
                  </a:cubicBezTo>
                  <a:lnTo>
                    <a:pt x="862" y="2864"/>
                  </a:lnTo>
                  <a:cubicBezTo>
                    <a:pt x="878" y="2883"/>
                    <a:pt x="891" y="2894"/>
                    <a:pt x="904" y="2894"/>
                  </a:cubicBezTo>
                  <a:cubicBezTo>
                    <a:pt x="904" y="2882"/>
                    <a:pt x="886" y="2849"/>
                    <a:pt x="854" y="2793"/>
                  </a:cubicBezTo>
                  <a:lnTo>
                    <a:pt x="854" y="2793"/>
                  </a:lnTo>
                  <a:cubicBezTo>
                    <a:pt x="840" y="2646"/>
                    <a:pt x="815" y="2389"/>
                    <a:pt x="787" y="2062"/>
                  </a:cubicBezTo>
                  <a:cubicBezTo>
                    <a:pt x="787" y="1800"/>
                    <a:pt x="787" y="1501"/>
                    <a:pt x="751" y="1121"/>
                  </a:cubicBezTo>
                  <a:cubicBezTo>
                    <a:pt x="715" y="968"/>
                    <a:pt x="678" y="778"/>
                    <a:pt x="606" y="597"/>
                  </a:cubicBezTo>
                  <a:cubicBezTo>
                    <a:pt x="606" y="480"/>
                    <a:pt x="561" y="407"/>
                    <a:pt x="525" y="290"/>
                  </a:cubicBezTo>
                  <a:cubicBezTo>
                    <a:pt x="489" y="254"/>
                    <a:pt x="452" y="217"/>
                    <a:pt x="452" y="181"/>
                  </a:cubicBezTo>
                  <a:cubicBezTo>
                    <a:pt x="416" y="145"/>
                    <a:pt x="416" y="100"/>
                    <a:pt x="380" y="100"/>
                  </a:cubicBezTo>
                  <a:cubicBezTo>
                    <a:pt x="380" y="64"/>
                    <a:pt x="335" y="28"/>
                    <a:pt x="299" y="28"/>
                  </a:cubicBezTo>
                  <a:cubicBezTo>
                    <a:pt x="281" y="9"/>
                    <a:pt x="253" y="0"/>
                    <a:pt x="226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899725" y="1136825"/>
              <a:ext cx="230800" cy="142350"/>
            </a:xfrm>
            <a:custGeom>
              <a:avLst/>
              <a:gdLst/>
              <a:ahLst/>
              <a:cxnLst/>
              <a:rect l="l" t="t" r="r" b="b"/>
              <a:pathLst>
                <a:path w="9232" h="5694" extrusionOk="0">
                  <a:moveTo>
                    <a:pt x="5434" y="0"/>
                  </a:moveTo>
                  <a:cubicBezTo>
                    <a:pt x="4592" y="0"/>
                    <a:pt x="3741" y="128"/>
                    <a:pt x="2975" y="495"/>
                  </a:cubicBezTo>
                  <a:cubicBezTo>
                    <a:pt x="2604" y="648"/>
                    <a:pt x="2261" y="911"/>
                    <a:pt x="1962" y="1209"/>
                  </a:cubicBezTo>
                  <a:cubicBezTo>
                    <a:pt x="1882" y="1289"/>
                    <a:pt x="1264" y="2128"/>
                    <a:pt x="1283" y="2149"/>
                  </a:cubicBezTo>
                  <a:lnTo>
                    <a:pt x="1283" y="2149"/>
                  </a:lnTo>
                  <a:cubicBezTo>
                    <a:pt x="1210" y="2121"/>
                    <a:pt x="1134" y="2109"/>
                    <a:pt x="1058" y="2109"/>
                  </a:cubicBezTo>
                  <a:cubicBezTo>
                    <a:pt x="738" y="2109"/>
                    <a:pt x="409" y="2331"/>
                    <a:pt x="226" y="2601"/>
                  </a:cubicBezTo>
                  <a:cubicBezTo>
                    <a:pt x="36" y="2945"/>
                    <a:pt x="0" y="3361"/>
                    <a:pt x="0" y="3777"/>
                  </a:cubicBezTo>
                  <a:cubicBezTo>
                    <a:pt x="36" y="4409"/>
                    <a:pt x="190" y="5088"/>
                    <a:pt x="452" y="5693"/>
                  </a:cubicBezTo>
                  <a:lnTo>
                    <a:pt x="8743" y="5431"/>
                  </a:lnTo>
                  <a:cubicBezTo>
                    <a:pt x="9077" y="5169"/>
                    <a:pt x="9231" y="4681"/>
                    <a:pt x="9077" y="4265"/>
                  </a:cubicBezTo>
                  <a:cubicBezTo>
                    <a:pt x="9005" y="4111"/>
                    <a:pt x="8851" y="3957"/>
                    <a:pt x="8707" y="3957"/>
                  </a:cubicBezTo>
                  <a:cubicBezTo>
                    <a:pt x="9041" y="3397"/>
                    <a:pt x="9114" y="2683"/>
                    <a:pt x="8933" y="2041"/>
                  </a:cubicBezTo>
                  <a:cubicBezTo>
                    <a:pt x="8517" y="721"/>
                    <a:pt x="7043" y="115"/>
                    <a:pt x="5768" y="6"/>
                  </a:cubicBezTo>
                  <a:cubicBezTo>
                    <a:pt x="5657" y="2"/>
                    <a:pt x="5545" y="0"/>
                    <a:pt x="5434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4106075" y="1248900"/>
              <a:ext cx="25350" cy="52875"/>
            </a:xfrm>
            <a:custGeom>
              <a:avLst/>
              <a:gdLst/>
              <a:ahLst/>
              <a:cxnLst/>
              <a:rect l="l" t="t" r="r" b="b"/>
              <a:pathLst>
                <a:path w="1014" h="2115" extrusionOk="0">
                  <a:moveTo>
                    <a:pt x="378" y="1"/>
                  </a:moveTo>
                  <a:cubicBezTo>
                    <a:pt x="208" y="1"/>
                    <a:pt x="32" y="105"/>
                    <a:pt x="1" y="270"/>
                  </a:cubicBezTo>
                  <a:lnTo>
                    <a:pt x="73" y="2114"/>
                  </a:lnTo>
                  <a:cubicBezTo>
                    <a:pt x="371" y="1961"/>
                    <a:pt x="634" y="1698"/>
                    <a:pt x="823" y="1400"/>
                  </a:cubicBezTo>
                  <a:cubicBezTo>
                    <a:pt x="977" y="1102"/>
                    <a:pt x="1013" y="722"/>
                    <a:pt x="860" y="379"/>
                  </a:cubicBezTo>
                  <a:cubicBezTo>
                    <a:pt x="787" y="234"/>
                    <a:pt x="634" y="44"/>
                    <a:pt x="453" y="8"/>
                  </a:cubicBezTo>
                  <a:cubicBezTo>
                    <a:pt x="428" y="3"/>
                    <a:pt x="403" y="1"/>
                    <a:pt x="378" y="1"/>
                  </a:cubicBezTo>
                  <a:close/>
                </a:path>
              </a:pathLst>
            </a:custGeom>
            <a:solidFill>
              <a:srgbClr val="D3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4110600" y="1260375"/>
              <a:ext cx="21725" cy="31900"/>
            </a:xfrm>
            <a:custGeom>
              <a:avLst/>
              <a:gdLst/>
              <a:ahLst/>
              <a:cxnLst/>
              <a:rect l="l" t="t" r="r" b="b"/>
              <a:pathLst>
                <a:path w="869" h="1276" extrusionOk="0">
                  <a:moveTo>
                    <a:pt x="453" y="1"/>
                  </a:moveTo>
                  <a:cubicBezTo>
                    <a:pt x="344" y="1"/>
                    <a:pt x="272" y="109"/>
                    <a:pt x="190" y="191"/>
                  </a:cubicBezTo>
                  <a:cubicBezTo>
                    <a:pt x="118" y="335"/>
                    <a:pt x="46" y="489"/>
                    <a:pt x="1" y="643"/>
                  </a:cubicBezTo>
                  <a:lnTo>
                    <a:pt x="1" y="787"/>
                  </a:lnTo>
                  <a:cubicBezTo>
                    <a:pt x="1" y="941"/>
                    <a:pt x="46" y="1131"/>
                    <a:pt x="82" y="1276"/>
                  </a:cubicBezTo>
                  <a:cubicBezTo>
                    <a:pt x="118" y="1276"/>
                    <a:pt x="154" y="1239"/>
                    <a:pt x="190" y="1203"/>
                  </a:cubicBezTo>
                  <a:cubicBezTo>
                    <a:pt x="272" y="1167"/>
                    <a:pt x="344" y="1095"/>
                    <a:pt x="380" y="1013"/>
                  </a:cubicBezTo>
                  <a:cubicBezTo>
                    <a:pt x="534" y="869"/>
                    <a:pt x="868" y="37"/>
                    <a:pt x="453" y="1"/>
                  </a:cubicBezTo>
                  <a:close/>
                </a:path>
              </a:pathLst>
            </a:custGeom>
            <a:solidFill>
              <a:srgbClr val="CD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4108800" y="1260375"/>
              <a:ext cx="14250" cy="25350"/>
            </a:xfrm>
            <a:custGeom>
              <a:avLst/>
              <a:gdLst/>
              <a:ahLst/>
              <a:cxnLst/>
              <a:rect l="l" t="t" r="r" b="b"/>
              <a:pathLst>
                <a:path w="570" h="1014" extrusionOk="0">
                  <a:moveTo>
                    <a:pt x="570" y="1"/>
                  </a:moveTo>
                  <a:cubicBezTo>
                    <a:pt x="525" y="1"/>
                    <a:pt x="299" y="109"/>
                    <a:pt x="154" y="453"/>
                  </a:cubicBezTo>
                  <a:cubicBezTo>
                    <a:pt x="0" y="751"/>
                    <a:pt x="36" y="1013"/>
                    <a:pt x="73" y="1013"/>
                  </a:cubicBezTo>
                  <a:cubicBezTo>
                    <a:pt x="118" y="1013"/>
                    <a:pt x="118" y="751"/>
                    <a:pt x="262" y="489"/>
                  </a:cubicBezTo>
                  <a:cubicBezTo>
                    <a:pt x="380" y="227"/>
                    <a:pt x="570" y="37"/>
                    <a:pt x="57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4113550" y="1269650"/>
              <a:ext cx="5675" cy="19000"/>
            </a:xfrm>
            <a:custGeom>
              <a:avLst/>
              <a:gdLst/>
              <a:ahLst/>
              <a:cxnLst/>
              <a:rect l="l" t="t" r="r" b="b"/>
              <a:pathLst>
                <a:path w="227" h="760" extrusionOk="0">
                  <a:moveTo>
                    <a:pt x="36" y="1"/>
                  </a:moveTo>
                  <a:lnTo>
                    <a:pt x="36" y="1"/>
                  </a:lnTo>
                  <a:cubicBezTo>
                    <a:pt x="0" y="46"/>
                    <a:pt x="72" y="190"/>
                    <a:pt x="72" y="380"/>
                  </a:cubicBezTo>
                  <a:cubicBezTo>
                    <a:pt x="109" y="570"/>
                    <a:pt x="36" y="724"/>
                    <a:pt x="36" y="760"/>
                  </a:cubicBezTo>
                  <a:cubicBezTo>
                    <a:pt x="72" y="760"/>
                    <a:pt x="109" y="724"/>
                    <a:pt x="154" y="679"/>
                  </a:cubicBezTo>
                  <a:cubicBezTo>
                    <a:pt x="190" y="606"/>
                    <a:pt x="226" y="498"/>
                    <a:pt x="226" y="380"/>
                  </a:cubicBezTo>
                  <a:cubicBezTo>
                    <a:pt x="226" y="272"/>
                    <a:pt x="190" y="154"/>
                    <a:pt x="109" y="82"/>
                  </a:cubicBezTo>
                  <a:cubicBezTo>
                    <a:pt x="72" y="46"/>
                    <a:pt x="36" y="1"/>
                    <a:pt x="36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923225" y="1320500"/>
              <a:ext cx="45225" cy="28350"/>
            </a:xfrm>
            <a:custGeom>
              <a:avLst/>
              <a:gdLst/>
              <a:ahLst/>
              <a:cxnLst/>
              <a:rect l="l" t="t" r="r" b="b"/>
              <a:pathLst>
                <a:path w="1809" h="1134" extrusionOk="0">
                  <a:moveTo>
                    <a:pt x="1" y="1"/>
                  </a:moveTo>
                  <a:cubicBezTo>
                    <a:pt x="37" y="344"/>
                    <a:pt x="227" y="724"/>
                    <a:pt x="534" y="950"/>
                  </a:cubicBezTo>
                  <a:cubicBezTo>
                    <a:pt x="689" y="1067"/>
                    <a:pt x="875" y="1133"/>
                    <a:pt x="1060" y="1133"/>
                  </a:cubicBezTo>
                  <a:cubicBezTo>
                    <a:pt x="1232" y="1133"/>
                    <a:pt x="1403" y="1076"/>
                    <a:pt x="1547" y="950"/>
                  </a:cubicBezTo>
                  <a:cubicBezTo>
                    <a:pt x="1664" y="869"/>
                    <a:pt x="1736" y="760"/>
                    <a:pt x="1809" y="6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908300" y="1329100"/>
              <a:ext cx="215650" cy="155300"/>
            </a:xfrm>
            <a:custGeom>
              <a:avLst/>
              <a:gdLst/>
              <a:ahLst/>
              <a:cxnLst/>
              <a:rect l="l" t="t" r="r" b="b"/>
              <a:pathLst>
                <a:path w="8626" h="6212" extrusionOk="0">
                  <a:moveTo>
                    <a:pt x="5082" y="0"/>
                  </a:moveTo>
                  <a:cubicBezTo>
                    <a:pt x="4476" y="0"/>
                    <a:pt x="3916" y="36"/>
                    <a:pt x="3310" y="36"/>
                  </a:cubicBezTo>
                  <a:lnTo>
                    <a:pt x="3391" y="73"/>
                  </a:lnTo>
                  <a:cubicBezTo>
                    <a:pt x="3427" y="904"/>
                    <a:pt x="3391" y="1736"/>
                    <a:pt x="3274" y="2523"/>
                  </a:cubicBezTo>
                  <a:cubicBezTo>
                    <a:pt x="2559" y="2785"/>
                    <a:pt x="1809" y="3092"/>
                    <a:pt x="1086" y="3391"/>
                  </a:cubicBezTo>
                  <a:cubicBezTo>
                    <a:pt x="634" y="3617"/>
                    <a:pt x="263" y="3770"/>
                    <a:pt x="1" y="4259"/>
                  </a:cubicBezTo>
                  <a:cubicBezTo>
                    <a:pt x="335" y="4675"/>
                    <a:pt x="715" y="5127"/>
                    <a:pt x="1167" y="5461"/>
                  </a:cubicBezTo>
                  <a:cubicBezTo>
                    <a:pt x="1692" y="5805"/>
                    <a:pt x="2333" y="5985"/>
                    <a:pt x="2975" y="6067"/>
                  </a:cubicBezTo>
                  <a:cubicBezTo>
                    <a:pt x="3653" y="6175"/>
                    <a:pt x="4331" y="6211"/>
                    <a:pt x="5010" y="6211"/>
                  </a:cubicBezTo>
                  <a:cubicBezTo>
                    <a:pt x="5688" y="6211"/>
                    <a:pt x="6402" y="6139"/>
                    <a:pt x="6890" y="5651"/>
                  </a:cubicBezTo>
                  <a:cubicBezTo>
                    <a:pt x="7414" y="5163"/>
                    <a:pt x="7984" y="4855"/>
                    <a:pt x="8545" y="4485"/>
                  </a:cubicBezTo>
                  <a:cubicBezTo>
                    <a:pt x="8626" y="4069"/>
                    <a:pt x="8364" y="3653"/>
                    <a:pt x="8056" y="3427"/>
                  </a:cubicBezTo>
                  <a:cubicBezTo>
                    <a:pt x="7722" y="3201"/>
                    <a:pt x="7306" y="3092"/>
                    <a:pt x="6926" y="3011"/>
                  </a:cubicBezTo>
                  <a:cubicBezTo>
                    <a:pt x="6366" y="2866"/>
                    <a:pt x="5760" y="2713"/>
                    <a:pt x="5199" y="2559"/>
                  </a:cubicBezTo>
                  <a:cubicBezTo>
                    <a:pt x="5154" y="1736"/>
                    <a:pt x="5118" y="868"/>
                    <a:pt x="5082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790550" y="1489825"/>
              <a:ext cx="152600" cy="268900"/>
            </a:xfrm>
            <a:custGeom>
              <a:avLst/>
              <a:gdLst/>
              <a:ahLst/>
              <a:cxnLst/>
              <a:rect l="l" t="t" r="r" b="b"/>
              <a:pathLst>
                <a:path w="6104" h="10756" extrusionOk="0">
                  <a:moveTo>
                    <a:pt x="2961" y="1"/>
                  </a:moveTo>
                  <a:cubicBezTo>
                    <a:pt x="2863" y="1"/>
                    <a:pt x="2754" y="29"/>
                    <a:pt x="2631" y="90"/>
                  </a:cubicBezTo>
                  <a:cubicBezTo>
                    <a:pt x="2297" y="280"/>
                    <a:pt x="1999" y="650"/>
                    <a:pt x="1727" y="958"/>
                  </a:cubicBezTo>
                  <a:cubicBezTo>
                    <a:pt x="1429" y="1256"/>
                    <a:pt x="1167" y="1555"/>
                    <a:pt x="868" y="1862"/>
                  </a:cubicBezTo>
                  <a:cubicBezTo>
                    <a:pt x="525" y="2233"/>
                    <a:pt x="145" y="2648"/>
                    <a:pt x="73" y="3173"/>
                  </a:cubicBezTo>
                  <a:cubicBezTo>
                    <a:pt x="0" y="3968"/>
                    <a:pt x="227" y="4755"/>
                    <a:pt x="525" y="5433"/>
                  </a:cubicBezTo>
                  <a:cubicBezTo>
                    <a:pt x="1094" y="6645"/>
                    <a:pt x="1809" y="7775"/>
                    <a:pt x="2595" y="8823"/>
                  </a:cubicBezTo>
                  <a:cubicBezTo>
                    <a:pt x="3011" y="9357"/>
                    <a:pt x="3391" y="9728"/>
                    <a:pt x="3843" y="10107"/>
                  </a:cubicBezTo>
                  <a:cubicBezTo>
                    <a:pt x="4105" y="10333"/>
                    <a:pt x="4331" y="10596"/>
                    <a:pt x="4666" y="10713"/>
                  </a:cubicBezTo>
                  <a:cubicBezTo>
                    <a:pt x="4743" y="10742"/>
                    <a:pt x="4817" y="10755"/>
                    <a:pt x="4889" y="10755"/>
                  </a:cubicBezTo>
                  <a:cubicBezTo>
                    <a:pt x="5553" y="10755"/>
                    <a:pt x="5961" y="9601"/>
                    <a:pt x="6067" y="9095"/>
                  </a:cubicBezTo>
                  <a:cubicBezTo>
                    <a:pt x="6103" y="8823"/>
                    <a:pt x="6067" y="8525"/>
                    <a:pt x="5913" y="8299"/>
                  </a:cubicBezTo>
                  <a:lnTo>
                    <a:pt x="5877" y="8263"/>
                  </a:lnTo>
                  <a:cubicBezTo>
                    <a:pt x="5877" y="8263"/>
                    <a:pt x="5841" y="8299"/>
                    <a:pt x="5796" y="8299"/>
                  </a:cubicBezTo>
                  <a:cubicBezTo>
                    <a:pt x="5497" y="8597"/>
                    <a:pt x="5308" y="8941"/>
                    <a:pt x="5045" y="9239"/>
                  </a:cubicBezTo>
                  <a:cubicBezTo>
                    <a:pt x="5045" y="9239"/>
                    <a:pt x="5045" y="9276"/>
                    <a:pt x="5009" y="9276"/>
                  </a:cubicBezTo>
                  <a:cubicBezTo>
                    <a:pt x="5009" y="9276"/>
                    <a:pt x="4973" y="9239"/>
                    <a:pt x="4973" y="9203"/>
                  </a:cubicBezTo>
                  <a:cubicBezTo>
                    <a:pt x="4666" y="8715"/>
                    <a:pt x="4485" y="8145"/>
                    <a:pt x="4259" y="7621"/>
                  </a:cubicBezTo>
                  <a:cubicBezTo>
                    <a:pt x="3951" y="6943"/>
                    <a:pt x="3689" y="6193"/>
                    <a:pt x="3427" y="5514"/>
                  </a:cubicBezTo>
                  <a:cubicBezTo>
                    <a:pt x="3237" y="5026"/>
                    <a:pt x="3047" y="4529"/>
                    <a:pt x="2939" y="4041"/>
                  </a:cubicBezTo>
                  <a:cubicBezTo>
                    <a:pt x="2939" y="4005"/>
                    <a:pt x="2903" y="3932"/>
                    <a:pt x="2903" y="3851"/>
                  </a:cubicBezTo>
                  <a:cubicBezTo>
                    <a:pt x="2857" y="3742"/>
                    <a:pt x="3762" y="3101"/>
                    <a:pt x="3879" y="2992"/>
                  </a:cubicBezTo>
                  <a:cubicBezTo>
                    <a:pt x="4259" y="2685"/>
                    <a:pt x="4485" y="2576"/>
                    <a:pt x="4214" y="2088"/>
                  </a:cubicBezTo>
                  <a:cubicBezTo>
                    <a:pt x="3951" y="1591"/>
                    <a:pt x="3807" y="1030"/>
                    <a:pt x="3536" y="506"/>
                  </a:cubicBezTo>
                  <a:cubicBezTo>
                    <a:pt x="3404" y="203"/>
                    <a:pt x="3224" y="1"/>
                    <a:pt x="2961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4102250" y="2369875"/>
              <a:ext cx="127050" cy="94450"/>
            </a:xfrm>
            <a:custGeom>
              <a:avLst/>
              <a:gdLst/>
              <a:ahLst/>
              <a:cxnLst/>
              <a:rect l="l" t="t" r="r" b="b"/>
              <a:pathLst>
                <a:path w="5082" h="3778" extrusionOk="0">
                  <a:moveTo>
                    <a:pt x="1188" y="0"/>
                  </a:moveTo>
                  <a:cubicBezTo>
                    <a:pt x="860" y="0"/>
                    <a:pt x="303" y="54"/>
                    <a:pt x="226" y="112"/>
                  </a:cubicBezTo>
                  <a:cubicBezTo>
                    <a:pt x="154" y="184"/>
                    <a:pt x="72" y="338"/>
                    <a:pt x="36" y="518"/>
                  </a:cubicBezTo>
                  <a:cubicBezTo>
                    <a:pt x="0" y="1468"/>
                    <a:pt x="0" y="2408"/>
                    <a:pt x="0" y="3384"/>
                  </a:cubicBezTo>
                  <a:cubicBezTo>
                    <a:pt x="226" y="3502"/>
                    <a:pt x="1013" y="3647"/>
                    <a:pt x="1130" y="3647"/>
                  </a:cubicBezTo>
                  <a:cubicBezTo>
                    <a:pt x="1614" y="3735"/>
                    <a:pt x="2118" y="3778"/>
                    <a:pt x="2612" y="3778"/>
                  </a:cubicBezTo>
                  <a:cubicBezTo>
                    <a:pt x="2774" y="3778"/>
                    <a:pt x="2934" y="3773"/>
                    <a:pt x="3092" y="3764"/>
                  </a:cubicBezTo>
                  <a:lnTo>
                    <a:pt x="3616" y="3764"/>
                  </a:lnTo>
                  <a:cubicBezTo>
                    <a:pt x="4222" y="3728"/>
                    <a:pt x="5081" y="3647"/>
                    <a:pt x="5045" y="3574"/>
                  </a:cubicBezTo>
                  <a:cubicBezTo>
                    <a:pt x="4973" y="3005"/>
                    <a:pt x="4557" y="2706"/>
                    <a:pt x="4032" y="2480"/>
                  </a:cubicBezTo>
                  <a:cubicBezTo>
                    <a:pt x="3499" y="2254"/>
                    <a:pt x="2938" y="2182"/>
                    <a:pt x="2414" y="1992"/>
                  </a:cubicBezTo>
                  <a:cubicBezTo>
                    <a:pt x="2188" y="1920"/>
                    <a:pt x="1917" y="1838"/>
                    <a:pt x="1772" y="1649"/>
                  </a:cubicBezTo>
                  <a:cubicBezTo>
                    <a:pt x="1356" y="1242"/>
                    <a:pt x="1546" y="518"/>
                    <a:pt x="1429" y="30"/>
                  </a:cubicBezTo>
                  <a:cubicBezTo>
                    <a:pt x="1418" y="9"/>
                    <a:pt x="1322" y="0"/>
                    <a:pt x="1188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925250" y="2367900"/>
              <a:ext cx="47950" cy="78600"/>
            </a:xfrm>
            <a:custGeom>
              <a:avLst/>
              <a:gdLst/>
              <a:ahLst/>
              <a:cxnLst/>
              <a:rect l="l" t="t" r="r" b="b"/>
              <a:pathLst>
                <a:path w="1918" h="3144" extrusionOk="0">
                  <a:moveTo>
                    <a:pt x="1583" y="1"/>
                  </a:moveTo>
                  <a:lnTo>
                    <a:pt x="372" y="37"/>
                  </a:lnTo>
                  <a:cubicBezTo>
                    <a:pt x="227" y="1049"/>
                    <a:pt x="109" y="2071"/>
                    <a:pt x="1" y="3084"/>
                  </a:cubicBezTo>
                  <a:cubicBezTo>
                    <a:pt x="453" y="3116"/>
                    <a:pt x="910" y="3144"/>
                    <a:pt x="1368" y="3144"/>
                  </a:cubicBezTo>
                  <a:cubicBezTo>
                    <a:pt x="1551" y="3144"/>
                    <a:pt x="1734" y="3139"/>
                    <a:pt x="1918" y="3129"/>
                  </a:cubicBezTo>
                  <a:cubicBezTo>
                    <a:pt x="1881" y="2071"/>
                    <a:pt x="1764" y="1049"/>
                    <a:pt x="158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4102250" y="2416725"/>
              <a:ext cx="127050" cy="47600"/>
            </a:xfrm>
            <a:custGeom>
              <a:avLst/>
              <a:gdLst/>
              <a:ahLst/>
              <a:cxnLst/>
              <a:rect l="l" t="t" r="r" b="b"/>
              <a:pathLst>
                <a:path w="5082" h="1904" extrusionOk="0">
                  <a:moveTo>
                    <a:pt x="2107" y="1"/>
                  </a:moveTo>
                  <a:cubicBezTo>
                    <a:pt x="1736" y="154"/>
                    <a:pt x="1392" y="344"/>
                    <a:pt x="1094" y="570"/>
                  </a:cubicBezTo>
                  <a:cubicBezTo>
                    <a:pt x="750" y="380"/>
                    <a:pt x="380" y="190"/>
                    <a:pt x="0" y="118"/>
                  </a:cubicBezTo>
                  <a:lnTo>
                    <a:pt x="0" y="1510"/>
                  </a:lnTo>
                  <a:cubicBezTo>
                    <a:pt x="226" y="1628"/>
                    <a:pt x="1013" y="1773"/>
                    <a:pt x="1130" y="1773"/>
                  </a:cubicBezTo>
                  <a:cubicBezTo>
                    <a:pt x="1614" y="1861"/>
                    <a:pt x="2118" y="1904"/>
                    <a:pt x="2612" y="1904"/>
                  </a:cubicBezTo>
                  <a:cubicBezTo>
                    <a:pt x="2774" y="1904"/>
                    <a:pt x="2934" y="1899"/>
                    <a:pt x="3092" y="1890"/>
                  </a:cubicBezTo>
                  <a:lnTo>
                    <a:pt x="3616" y="1890"/>
                  </a:lnTo>
                  <a:cubicBezTo>
                    <a:pt x="4222" y="1854"/>
                    <a:pt x="5081" y="1773"/>
                    <a:pt x="5045" y="1700"/>
                  </a:cubicBezTo>
                  <a:cubicBezTo>
                    <a:pt x="4973" y="1131"/>
                    <a:pt x="4557" y="832"/>
                    <a:pt x="4032" y="606"/>
                  </a:cubicBezTo>
                  <a:cubicBezTo>
                    <a:pt x="3499" y="380"/>
                    <a:pt x="2938" y="308"/>
                    <a:pt x="2414" y="118"/>
                  </a:cubicBezTo>
                  <a:cubicBezTo>
                    <a:pt x="2296" y="82"/>
                    <a:pt x="2188" y="46"/>
                    <a:pt x="2107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3904475" y="2405125"/>
              <a:ext cx="87500" cy="55250"/>
            </a:xfrm>
            <a:custGeom>
              <a:avLst/>
              <a:gdLst/>
              <a:ahLst/>
              <a:cxnLst/>
              <a:rect l="l" t="t" r="r" b="b"/>
              <a:pathLst>
                <a:path w="3500" h="2210" extrusionOk="0">
                  <a:moveTo>
                    <a:pt x="1788" y="1"/>
                  </a:moveTo>
                  <a:cubicBezTo>
                    <a:pt x="1513" y="1"/>
                    <a:pt x="1247" y="65"/>
                    <a:pt x="1013" y="239"/>
                  </a:cubicBezTo>
                  <a:cubicBezTo>
                    <a:pt x="751" y="428"/>
                    <a:pt x="525" y="654"/>
                    <a:pt x="380" y="917"/>
                  </a:cubicBezTo>
                  <a:cubicBezTo>
                    <a:pt x="335" y="998"/>
                    <a:pt x="0" y="1712"/>
                    <a:pt x="72" y="1785"/>
                  </a:cubicBezTo>
                  <a:cubicBezTo>
                    <a:pt x="262" y="1902"/>
                    <a:pt x="452" y="2011"/>
                    <a:pt x="678" y="2047"/>
                  </a:cubicBezTo>
                  <a:cubicBezTo>
                    <a:pt x="1021" y="2144"/>
                    <a:pt x="1364" y="2210"/>
                    <a:pt x="1727" y="2210"/>
                  </a:cubicBezTo>
                  <a:cubicBezTo>
                    <a:pt x="1804" y="2210"/>
                    <a:pt x="1883" y="2207"/>
                    <a:pt x="1962" y="2200"/>
                  </a:cubicBezTo>
                  <a:cubicBezTo>
                    <a:pt x="2523" y="2200"/>
                    <a:pt x="3011" y="2011"/>
                    <a:pt x="3499" y="1785"/>
                  </a:cubicBezTo>
                  <a:cubicBezTo>
                    <a:pt x="3499" y="1748"/>
                    <a:pt x="3463" y="1748"/>
                    <a:pt x="3463" y="1712"/>
                  </a:cubicBezTo>
                  <a:cubicBezTo>
                    <a:pt x="3427" y="1522"/>
                    <a:pt x="3391" y="1369"/>
                    <a:pt x="3354" y="1224"/>
                  </a:cubicBezTo>
                  <a:cubicBezTo>
                    <a:pt x="3201" y="691"/>
                    <a:pt x="3092" y="320"/>
                    <a:pt x="2559" y="130"/>
                  </a:cubicBezTo>
                  <a:cubicBezTo>
                    <a:pt x="2306" y="56"/>
                    <a:pt x="2044" y="1"/>
                    <a:pt x="1788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4053200" y="1773675"/>
              <a:ext cx="96075" cy="619575"/>
            </a:xfrm>
            <a:custGeom>
              <a:avLst/>
              <a:gdLst/>
              <a:ahLst/>
              <a:cxnLst/>
              <a:rect l="l" t="t" r="r" b="b"/>
              <a:pathLst>
                <a:path w="3843" h="24783" extrusionOk="0">
                  <a:moveTo>
                    <a:pt x="3770" y="1"/>
                  </a:moveTo>
                  <a:lnTo>
                    <a:pt x="0" y="146"/>
                  </a:lnTo>
                  <a:lnTo>
                    <a:pt x="1618" y="24782"/>
                  </a:lnTo>
                  <a:lnTo>
                    <a:pt x="3843" y="24782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3923225" y="1773675"/>
              <a:ext cx="110325" cy="619575"/>
            </a:xfrm>
            <a:custGeom>
              <a:avLst/>
              <a:gdLst/>
              <a:ahLst/>
              <a:cxnLst/>
              <a:rect l="l" t="t" r="r" b="b"/>
              <a:pathLst>
                <a:path w="4413" h="24783" extrusionOk="0">
                  <a:moveTo>
                    <a:pt x="380" y="1"/>
                  </a:moveTo>
                  <a:lnTo>
                    <a:pt x="1" y="24782"/>
                  </a:lnTo>
                  <a:lnTo>
                    <a:pt x="2188" y="24782"/>
                  </a:lnTo>
                  <a:lnTo>
                    <a:pt x="4413" y="408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053200" y="1773675"/>
              <a:ext cx="94275" cy="76200"/>
            </a:xfrm>
            <a:custGeom>
              <a:avLst/>
              <a:gdLst/>
              <a:ahLst/>
              <a:cxnLst/>
              <a:rect l="l" t="t" r="r" b="b"/>
              <a:pathLst>
                <a:path w="3771" h="3048" extrusionOk="0">
                  <a:moveTo>
                    <a:pt x="3770" y="1"/>
                  </a:moveTo>
                  <a:cubicBezTo>
                    <a:pt x="2830" y="73"/>
                    <a:pt x="1890" y="109"/>
                    <a:pt x="940" y="109"/>
                  </a:cubicBezTo>
                  <a:lnTo>
                    <a:pt x="904" y="109"/>
                  </a:lnTo>
                  <a:lnTo>
                    <a:pt x="0" y="146"/>
                  </a:lnTo>
                  <a:lnTo>
                    <a:pt x="226" y="3048"/>
                  </a:lnTo>
                  <a:lnTo>
                    <a:pt x="986" y="3048"/>
                  </a:lnTo>
                  <a:cubicBezTo>
                    <a:pt x="1844" y="3012"/>
                    <a:pt x="2866" y="2975"/>
                    <a:pt x="3770" y="2822"/>
                  </a:cubicBezTo>
                  <a:lnTo>
                    <a:pt x="3770" y="1"/>
                  </a:lnTo>
                  <a:close/>
                </a:path>
              </a:pathLst>
            </a:custGeom>
            <a:solidFill>
              <a:srgbClr val="255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026975" y="1783850"/>
              <a:ext cx="6575" cy="64225"/>
            </a:xfrm>
            <a:custGeom>
              <a:avLst/>
              <a:gdLst/>
              <a:ahLst/>
              <a:cxnLst/>
              <a:rect l="l" t="t" r="r" b="b"/>
              <a:pathLst>
                <a:path w="263" h="2569" extrusionOk="0">
                  <a:moveTo>
                    <a:pt x="263" y="1"/>
                  </a:moveTo>
                  <a:lnTo>
                    <a:pt x="0" y="2568"/>
                  </a:lnTo>
                  <a:lnTo>
                    <a:pt x="0" y="2568"/>
                  </a:lnTo>
                  <a:close/>
                </a:path>
              </a:pathLst>
            </a:custGeom>
            <a:solidFill>
              <a:srgbClr val="AB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3931825" y="1773675"/>
              <a:ext cx="101725" cy="74400"/>
            </a:xfrm>
            <a:custGeom>
              <a:avLst/>
              <a:gdLst/>
              <a:ahLst/>
              <a:cxnLst/>
              <a:rect l="l" t="t" r="r" b="b"/>
              <a:pathLst>
                <a:path w="4069" h="2976" extrusionOk="0">
                  <a:moveTo>
                    <a:pt x="36" y="1"/>
                  </a:moveTo>
                  <a:lnTo>
                    <a:pt x="0" y="2442"/>
                  </a:lnTo>
                  <a:cubicBezTo>
                    <a:pt x="1275" y="2668"/>
                    <a:pt x="2559" y="2894"/>
                    <a:pt x="3806" y="2975"/>
                  </a:cubicBezTo>
                  <a:lnTo>
                    <a:pt x="4069" y="40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55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4065400" y="1501325"/>
              <a:ext cx="132025" cy="148600"/>
            </a:xfrm>
            <a:custGeom>
              <a:avLst/>
              <a:gdLst/>
              <a:ahLst/>
              <a:cxnLst/>
              <a:rect l="l" t="t" r="r" b="b"/>
              <a:pathLst>
                <a:path w="5281" h="5944" extrusionOk="0">
                  <a:moveTo>
                    <a:pt x="1854" y="1"/>
                  </a:moveTo>
                  <a:cubicBezTo>
                    <a:pt x="1176" y="227"/>
                    <a:pt x="724" y="905"/>
                    <a:pt x="452" y="1583"/>
                  </a:cubicBezTo>
                  <a:cubicBezTo>
                    <a:pt x="118" y="2451"/>
                    <a:pt x="0" y="3472"/>
                    <a:pt x="344" y="4376"/>
                  </a:cubicBezTo>
                  <a:cubicBezTo>
                    <a:pt x="832" y="5463"/>
                    <a:pt x="2038" y="5943"/>
                    <a:pt x="3200" y="5943"/>
                  </a:cubicBezTo>
                  <a:cubicBezTo>
                    <a:pt x="3565" y="5943"/>
                    <a:pt x="3926" y="5896"/>
                    <a:pt x="4259" y="5805"/>
                  </a:cubicBezTo>
                  <a:cubicBezTo>
                    <a:pt x="5018" y="5579"/>
                    <a:pt x="5280" y="5163"/>
                    <a:pt x="5280" y="4340"/>
                  </a:cubicBezTo>
                  <a:cubicBezTo>
                    <a:pt x="5280" y="3020"/>
                    <a:pt x="4521" y="1736"/>
                    <a:pt x="3924" y="570"/>
                  </a:cubicBezTo>
                  <a:lnTo>
                    <a:pt x="1854" y="1"/>
                  </a:ln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3821525" y="1393050"/>
              <a:ext cx="366400" cy="434375"/>
            </a:xfrm>
            <a:custGeom>
              <a:avLst/>
              <a:gdLst/>
              <a:ahLst/>
              <a:cxnLst/>
              <a:rect l="l" t="t" r="r" b="b"/>
              <a:pathLst>
                <a:path w="14656" h="17375" extrusionOk="0">
                  <a:moveTo>
                    <a:pt x="9611" y="1"/>
                  </a:moveTo>
                  <a:cubicBezTo>
                    <a:pt x="9493" y="417"/>
                    <a:pt x="9348" y="797"/>
                    <a:pt x="9122" y="1212"/>
                  </a:cubicBezTo>
                  <a:cubicBezTo>
                    <a:pt x="8815" y="1845"/>
                    <a:pt x="8444" y="2451"/>
                    <a:pt x="8065" y="3057"/>
                  </a:cubicBezTo>
                  <a:cubicBezTo>
                    <a:pt x="8065" y="3057"/>
                    <a:pt x="6971" y="1701"/>
                    <a:pt x="6898" y="1547"/>
                  </a:cubicBezTo>
                  <a:cubicBezTo>
                    <a:pt x="6591" y="1059"/>
                    <a:pt x="6293" y="571"/>
                    <a:pt x="6103" y="37"/>
                  </a:cubicBezTo>
                  <a:cubicBezTo>
                    <a:pt x="5054" y="308"/>
                    <a:pt x="4069" y="760"/>
                    <a:pt x="3201" y="1393"/>
                  </a:cubicBezTo>
                  <a:cubicBezTo>
                    <a:pt x="3201" y="1438"/>
                    <a:pt x="3164" y="1438"/>
                    <a:pt x="3164" y="1475"/>
                  </a:cubicBezTo>
                  <a:cubicBezTo>
                    <a:pt x="2604" y="1963"/>
                    <a:pt x="2070" y="2451"/>
                    <a:pt x="1546" y="2939"/>
                  </a:cubicBezTo>
                  <a:cubicBezTo>
                    <a:pt x="1022" y="3509"/>
                    <a:pt x="534" y="4106"/>
                    <a:pt x="0" y="4711"/>
                  </a:cubicBezTo>
                  <a:cubicBezTo>
                    <a:pt x="307" y="5200"/>
                    <a:pt x="678" y="5688"/>
                    <a:pt x="1058" y="6140"/>
                  </a:cubicBezTo>
                  <a:cubicBezTo>
                    <a:pt x="1166" y="6257"/>
                    <a:pt x="2450" y="7460"/>
                    <a:pt x="2450" y="7460"/>
                  </a:cubicBezTo>
                  <a:cubicBezTo>
                    <a:pt x="3015" y="6752"/>
                    <a:pt x="3606" y="6079"/>
                    <a:pt x="4242" y="5477"/>
                  </a:cubicBezTo>
                  <a:lnTo>
                    <a:pt x="4242" y="5477"/>
                  </a:lnTo>
                  <a:cubicBezTo>
                    <a:pt x="4113" y="5625"/>
                    <a:pt x="4221" y="6192"/>
                    <a:pt x="4186" y="6366"/>
                  </a:cubicBezTo>
                  <a:cubicBezTo>
                    <a:pt x="4186" y="6782"/>
                    <a:pt x="4150" y="7234"/>
                    <a:pt x="4150" y="7650"/>
                  </a:cubicBezTo>
                  <a:cubicBezTo>
                    <a:pt x="4032" y="9232"/>
                    <a:pt x="3879" y="10778"/>
                    <a:pt x="3770" y="12324"/>
                  </a:cubicBezTo>
                  <a:cubicBezTo>
                    <a:pt x="3698" y="13906"/>
                    <a:pt x="3580" y="15452"/>
                    <a:pt x="3427" y="17034"/>
                  </a:cubicBezTo>
                  <a:cubicBezTo>
                    <a:pt x="5292" y="17237"/>
                    <a:pt x="7150" y="17374"/>
                    <a:pt x="9034" y="17374"/>
                  </a:cubicBezTo>
                  <a:cubicBezTo>
                    <a:pt x="9250" y="17374"/>
                    <a:pt x="9466" y="17372"/>
                    <a:pt x="9683" y="17369"/>
                  </a:cubicBezTo>
                  <a:cubicBezTo>
                    <a:pt x="11229" y="17369"/>
                    <a:pt x="12658" y="17143"/>
                    <a:pt x="14095" y="16727"/>
                  </a:cubicBezTo>
                  <a:cubicBezTo>
                    <a:pt x="13941" y="15976"/>
                    <a:pt x="13788" y="14729"/>
                    <a:pt x="13751" y="14584"/>
                  </a:cubicBezTo>
                  <a:cubicBezTo>
                    <a:pt x="13562" y="13490"/>
                    <a:pt x="13336" y="12432"/>
                    <a:pt x="13146" y="11338"/>
                  </a:cubicBezTo>
                  <a:cubicBezTo>
                    <a:pt x="12884" y="9801"/>
                    <a:pt x="12694" y="8174"/>
                    <a:pt x="12549" y="6637"/>
                  </a:cubicBezTo>
                  <a:lnTo>
                    <a:pt x="12549" y="6483"/>
                  </a:lnTo>
                  <a:cubicBezTo>
                    <a:pt x="12585" y="6483"/>
                    <a:pt x="12621" y="6447"/>
                    <a:pt x="12658" y="6447"/>
                  </a:cubicBezTo>
                  <a:cubicBezTo>
                    <a:pt x="13336" y="6257"/>
                    <a:pt x="14014" y="5995"/>
                    <a:pt x="14656" y="5688"/>
                  </a:cubicBezTo>
                  <a:cubicBezTo>
                    <a:pt x="14656" y="5688"/>
                    <a:pt x="12431" y="1511"/>
                    <a:pt x="12205" y="1167"/>
                  </a:cubicBezTo>
                  <a:cubicBezTo>
                    <a:pt x="11717" y="417"/>
                    <a:pt x="10777" y="308"/>
                    <a:pt x="9981" y="82"/>
                  </a:cubicBezTo>
                  <a:cubicBezTo>
                    <a:pt x="9873" y="37"/>
                    <a:pt x="9719" y="1"/>
                    <a:pt x="9611" y="1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3953525" y="1393050"/>
              <a:ext cx="135625" cy="117800"/>
            </a:xfrm>
            <a:custGeom>
              <a:avLst/>
              <a:gdLst/>
              <a:ahLst/>
              <a:cxnLst/>
              <a:rect l="l" t="t" r="r" b="b"/>
              <a:pathLst>
                <a:path w="5425" h="4712" extrusionOk="0">
                  <a:moveTo>
                    <a:pt x="4331" y="1"/>
                  </a:moveTo>
                  <a:cubicBezTo>
                    <a:pt x="4213" y="417"/>
                    <a:pt x="4068" y="797"/>
                    <a:pt x="3842" y="1212"/>
                  </a:cubicBezTo>
                  <a:cubicBezTo>
                    <a:pt x="3535" y="1845"/>
                    <a:pt x="3164" y="2451"/>
                    <a:pt x="2785" y="3057"/>
                  </a:cubicBezTo>
                  <a:cubicBezTo>
                    <a:pt x="2785" y="3057"/>
                    <a:pt x="1691" y="1701"/>
                    <a:pt x="1618" y="1547"/>
                  </a:cubicBezTo>
                  <a:cubicBezTo>
                    <a:pt x="1311" y="1059"/>
                    <a:pt x="1013" y="571"/>
                    <a:pt x="823" y="37"/>
                  </a:cubicBezTo>
                  <a:cubicBezTo>
                    <a:pt x="524" y="118"/>
                    <a:pt x="262" y="191"/>
                    <a:pt x="0" y="308"/>
                  </a:cubicBezTo>
                  <a:cubicBezTo>
                    <a:pt x="678" y="1963"/>
                    <a:pt x="1763" y="3427"/>
                    <a:pt x="3047" y="4711"/>
                  </a:cubicBezTo>
                  <a:cubicBezTo>
                    <a:pt x="3797" y="3617"/>
                    <a:pt x="4403" y="2451"/>
                    <a:pt x="4973" y="1285"/>
                  </a:cubicBezTo>
                  <a:cubicBezTo>
                    <a:pt x="5117" y="941"/>
                    <a:pt x="5271" y="607"/>
                    <a:pt x="5425" y="263"/>
                  </a:cubicBezTo>
                  <a:cubicBezTo>
                    <a:pt x="5153" y="191"/>
                    <a:pt x="4927" y="118"/>
                    <a:pt x="4701" y="82"/>
                  </a:cubicBezTo>
                  <a:cubicBezTo>
                    <a:pt x="4593" y="37"/>
                    <a:pt x="4439" y="1"/>
                    <a:pt x="4331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4081450" y="1512625"/>
              <a:ext cx="106475" cy="73675"/>
            </a:xfrm>
            <a:custGeom>
              <a:avLst/>
              <a:gdLst/>
              <a:ahLst/>
              <a:cxnLst/>
              <a:rect l="l" t="t" r="r" b="b"/>
              <a:pathLst>
                <a:path w="4259" h="2947" extrusionOk="0">
                  <a:moveTo>
                    <a:pt x="3770" y="1"/>
                  </a:moveTo>
                  <a:cubicBezTo>
                    <a:pt x="2640" y="724"/>
                    <a:pt x="1356" y="1131"/>
                    <a:pt x="36" y="1284"/>
                  </a:cubicBezTo>
                  <a:lnTo>
                    <a:pt x="36" y="2378"/>
                  </a:lnTo>
                  <a:cubicBezTo>
                    <a:pt x="0" y="2532"/>
                    <a:pt x="82" y="2677"/>
                    <a:pt x="226" y="2758"/>
                  </a:cubicBezTo>
                  <a:cubicBezTo>
                    <a:pt x="344" y="2830"/>
                    <a:pt x="488" y="2867"/>
                    <a:pt x="642" y="2903"/>
                  </a:cubicBezTo>
                  <a:cubicBezTo>
                    <a:pt x="840" y="2933"/>
                    <a:pt x="1039" y="2946"/>
                    <a:pt x="1241" y="2946"/>
                  </a:cubicBezTo>
                  <a:cubicBezTo>
                    <a:pt x="1573" y="2946"/>
                    <a:pt x="1911" y="2912"/>
                    <a:pt x="2261" y="2867"/>
                  </a:cubicBezTo>
                  <a:cubicBezTo>
                    <a:pt x="2224" y="2532"/>
                    <a:pt x="2188" y="2189"/>
                    <a:pt x="2152" y="1854"/>
                  </a:cubicBezTo>
                  <a:lnTo>
                    <a:pt x="2152" y="1700"/>
                  </a:lnTo>
                  <a:cubicBezTo>
                    <a:pt x="2188" y="1700"/>
                    <a:pt x="2224" y="1664"/>
                    <a:pt x="2261" y="1664"/>
                  </a:cubicBezTo>
                  <a:cubicBezTo>
                    <a:pt x="2939" y="1474"/>
                    <a:pt x="3617" y="1212"/>
                    <a:pt x="4259" y="905"/>
                  </a:cubicBezTo>
                  <a:cubicBezTo>
                    <a:pt x="4259" y="905"/>
                    <a:pt x="4069" y="534"/>
                    <a:pt x="3770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3821525" y="1493875"/>
              <a:ext cx="76400" cy="85675"/>
            </a:xfrm>
            <a:custGeom>
              <a:avLst/>
              <a:gdLst/>
              <a:ahLst/>
              <a:cxnLst/>
              <a:rect l="l" t="t" r="r" b="b"/>
              <a:pathLst>
                <a:path w="3056" h="3427" extrusionOk="0">
                  <a:moveTo>
                    <a:pt x="606" y="0"/>
                  </a:moveTo>
                  <a:cubicBezTo>
                    <a:pt x="380" y="226"/>
                    <a:pt x="190" y="452"/>
                    <a:pt x="0" y="678"/>
                  </a:cubicBezTo>
                  <a:cubicBezTo>
                    <a:pt x="307" y="1167"/>
                    <a:pt x="678" y="1655"/>
                    <a:pt x="1058" y="2107"/>
                  </a:cubicBezTo>
                  <a:cubicBezTo>
                    <a:pt x="1166" y="2224"/>
                    <a:pt x="2450" y="3427"/>
                    <a:pt x="2450" y="3427"/>
                  </a:cubicBezTo>
                  <a:cubicBezTo>
                    <a:pt x="2640" y="3165"/>
                    <a:pt x="2866" y="2939"/>
                    <a:pt x="3056" y="2676"/>
                  </a:cubicBezTo>
                  <a:cubicBezTo>
                    <a:pt x="2116" y="1881"/>
                    <a:pt x="1284" y="977"/>
                    <a:pt x="606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3976125" y="1442775"/>
              <a:ext cx="97875" cy="29425"/>
            </a:xfrm>
            <a:custGeom>
              <a:avLst/>
              <a:gdLst/>
              <a:ahLst/>
              <a:cxnLst/>
              <a:rect l="l" t="t" r="r" b="b"/>
              <a:pathLst>
                <a:path w="3915" h="1177" extrusionOk="0">
                  <a:moveTo>
                    <a:pt x="2049" y="1"/>
                  </a:moveTo>
                  <a:cubicBezTo>
                    <a:pt x="1512" y="1"/>
                    <a:pt x="977" y="28"/>
                    <a:pt x="452" y="82"/>
                  </a:cubicBezTo>
                  <a:cubicBezTo>
                    <a:pt x="298" y="82"/>
                    <a:pt x="145" y="128"/>
                    <a:pt x="72" y="200"/>
                  </a:cubicBezTo>
                  <a:cubicBezTo>
                    <a:pt x="36" y="272"/>
                    <a:pt x="36" y="354"/>
                    <a:pt x="0" y="426"/>
                  </a:cubicBezTo>
                  <a:cubicBezTo>
                    <a:pt x="0" y="580"/>
                    <a:pt x="36" y="760"/>
                    <a:pt x="72" y="914"/>
                  </a:cubicBezTo>
                  <a:lnTo>
                    <a:pt x="3915" y="1176"/>
                  </a:lnTo>
                  <a:cubicBezTo>
                    <a:pt x="3915" y="878"/>
                    <a:pt x="3915" y="580"/>
                    <a:pt x="3843" y="272"/>
                  </a:cubicBezTo>
                  <a:cubicBezTo>
                    <a:pt x="3843" y="200"/>
                    <a:pt x="3843" y="128"/>
                    <a:pt x="3761" y="82"/>
                  </a:cubicBezTo>
                  <a:lnTo>
                    <a:pt x="3653" y="82"/>
                  </a:lnTo>
                  <a:cubicBezTo>
                    <a:pt x="3124" y="28"/>
                    <a:pt x="2586" y="1"/>
                    <a:pt x="20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3923225" y="1460875"/>
              <a:ext cx="206375" cy="260850"/>
            </a:xfrm>
            <a:custGeom>
              <a:avLst/>
              <a:gdLst/>
              <a:ahLst/>
              <a:cxnLst/>
              <a:rect l="l" t="t" r="r" b="b"/>
              <a:pathLst>
                <a:path w="8255" h="10434" extrusionOk="0">
                  <a:moveTo>
                    <a:pt x="8255" y="0"/>
                  </a:moveTo>
                  <a:lnTo>
                    <a:pt x="1" y="36"/>
                  </a:lnTo>
                  <a:lnTo>
                    <a:pt x="227" y="10361"/>
                  </a:lnTo>
                  <a:lnTo>
                    <a:pt x="8174" y="10434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3964825" y="1506975"/>
              <a:ext cx="130875" cy="27375"/>
            </a:xfrm>
            <a:custGeom>
              <a:avLst/>
              <a:gdLst/>
              <a:ahLst/>
              <a:cxnLst/>
              <a:rect l="l" t="t" r="r" b="b"/>
              <a:pathLst>
                <a:path w="5235" h="1095" extrusionOk="0">
                  <a:moveTo>
                    <a:pt x="5235" y="1"/>
                  </a:moveTo>
                  <a:cubicBezTo>
                    <a:pt x="3843" y="82"/>
                    <a:pt x="633" y="118"/>
                    <a:pt x="0" y="190"/>
                  </a:cubicBezTo>
                  <a:lnTo>
                    <a:pt x="0" y="1095"/>
                  </a:lnTo>
                  <a:cubicBezTo>
                    <a:pt x="1727" y="1058"/>
                    <a:pt x="3463" y="1022"/>
                    <a:pt x="5235" y="1022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3991950" y="1548575"/>
              <a:ext cx="73475" cy="16075"/>
            </a:xfrm>
            <a:custGeom>
              <a:avLst/>
              <a:gdLst/>
              <a:ahLst/>
              <a:cxnLst/>
              <a:rect l="l" t="t" r="r" b="b"/>
              <a:pathLst>
                <a:path w="2939" h="643" extrusionOk="0">
                  <a:moveTo>
                    <a:pt x="2938" y="0"/>
                  </a:moveTo>
                  <a:cubicBezTo>
                    <a:pt x="2152" y="36"/>
                    <a:pt x="380" y="72"/>
                    <a:pt x="0" y="109"/>
                  </a:cubicBezTo>
                  <a:lnTo>
                    <a:pt x="0" y="642"/>
                  </a:lnTo>
                  <a:cubicBezTo>
                    <a:pt x="985" y="597"/>
                    <a:pt x="1962" y="561"/>
                    <a:pt x="2938" y="561"/>
                  </a:cubicBezTo>
                  <a:lnTo>
                    <a:pt x="2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3907175" y="1790650"/>
              <a:ext cx="266750" cy="36775"/>
            </a:xfrm>
            <a:custGeom>
              <a:avLst/>
              <a:gdLst/>
              <a:ahLst/>
              <a:cxnLst/>
              <a:rect l="l" t="t" r="r" b="b"/>
              <a:pathLst>
                <a:path w="10670" h="1471" extrusionOk="0">
                  <a:moveTo>
                    <a:pt x="10515" y="0"/>
                  </a:moveTo>
                  <a:cubicBezTo>
                    <a:pt x="8692" y="257"/>
                    <a:pt x="6865" y="399"/>
                    <a:pt x="5034" y="399"/>
                  </a:cubicBezTo>
                  <a:cubicBezTo>
                    <a:pt x="3388" y="399"/>
                    <a:pt x="1738" y="284"/>
                    <a:pt x="82" y="36"/>
                  </a:cubicBezTo>
                  <a:cubicBezTo>
                    <a:pt x="82" y="407"/>
                    <a:pt x="46" y="750"/>
                    <a:pt x="1" y="1130"/>
                  </a:cubicBezTo>
                  <a:cubicBezTo>
                    <a:pt x="1866" y="1333"/>
                    <a:pt x="3724" y="1470"/>
                    <a:pt x="5608" y="1470"/>
                  </a:cubicBezTo>
                  <a:cubicBezTo>
                    <a:pt x="5824" y="1470"/>
                    <a:pt x="6040" y="1468"/>
                    <a:pt x="6257" y="1465"/>
                  </a:cubicBezTo>
                  <a:cubicBezTo>
                    <a:pt x="7803" y="1465"/>
                    <a:pt x="9232" y="1239"/>
                    <a:pt x="10669" y="823"/>
                  </a:cubicBezTo>
                  <a:cubicBezTo>
                    <a:pt x="10624" y="597"/>
                    <a:pt x="10588" y="298"/>
                    <a:pt x="10515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3790550" y="1527775"/>
              <a:ext cx="167500" cy="231025"/>
            </a:xfrm>
            <a:custGeom>
              <a:avLst/>
              <a:gdLst/>
              <a:ahLst/>
              <a:cxnLst/>
              <a:rect l="l" t="t" r="r" b="b"/>
              <a:pathLst>
                <a:path w="6700" h="9241" extrusionOk="0">
                  <a:moveTo>
                    <a:pt x="1203" y="0"/>
                  </a:moveTo>
                  <a:lnTo>
                    <a:pt x="868" y="344"/>
                  </a:lnTo>
                  <a:cubicBezTo>
                    <a:pt x="525" y="715"/>
                    <a:pt x="145" y="1130"/>
                    <a:pt x="73" y="1655"/>
                  </a:cubicBezTo>
                  <a:cubicBezTo>
                    <a:pt x="0" y="2450"/>
                    <a:pt x="227" y="3237"/>
                    <a:pt x="525" y="3915"/>
                  </a:cubicBezTo>
                  <a:cubicBezTo>
                    <a:pt x="1094" y="5127"/>
                    <a:pt x="1809" y="6257"/>
                    <a:pt x="2595" y="7305"/>
                  </a:cubicBezTo>
                  <a:cubicBezTo>
                    <a:pt x="2821" y="7613"/>
                    <a:pt x="3129" y="7839"/>
                    <a:pt x="3355" y="8137"/>
                  </a:cubicBezTo>
                  <a:cubicBezTo>
                    <a:pt x="3581" y="8399"/>
                    <a:pt x="3843" y="8662"/>
                    <a:pt x="4105" y="8888"/>
                  </a:cubicBezTo>
                  <a:cubicBezTo>
                    <a:pt x="4366" y="9064"/>
                    <a:pt x="4655" y="9241"/>
                    <a:pt x="4950" y="9241"/>
                  </a:cubicBezTo>
                  <a:cubicBezTo>
                    <a:pt x="5033" y="9241"/>
                    <a:pt x="5116" y="9227"/>
                    <a:pt x="5199" y="9195"/>
                  </a:cubicBezTo>
                  <a:cubicBezTo>
                    <a:pt x="5534" y="9078"/>
                    <a:pt x="5913" y="9005"/>
                    <a:pt x="6175" y="8743"/>
                  </a:cubicBezTo>
                  <a:cubicBezTo>
                    <a:pt x="6248" y="8662"/>
                    <a:pt x="6555" y="8481"/>
                    <a:pt x="6555" y="8363"/>
                  </a:cubicBezTo>
                  <a:cubicBezTo>
                    <a:pt x="6534" y="8298"/>
                    <a:pt x="6470" y="8285"/>
                    <a:pt x="6406" y="8285"/>
                  </a:cubicBezTo>
                  <a:cubicBezTo>
                    <a:pt x="6364" y="8285"/>
                    <a:pt x="6322" y="8291"/>
                    <a:pt x="6293" y="8291"/>
                  </a:cubicBezTo>
                  <a:cubicBezTo>
                    <a:pt x="6139" y="8327"/>
                    <a:pt x="5877" y="8436"/>
                    <a:pt x="5760" y="8517"/>
                  </a:cubicBezTo>
                  <a:lnTo>
                    <a:pt x="6103" y="8173"/>
                  </a:lnTo>
                  <a:cubicBezTo>
                    <a:pt x="6248" y="8065"/>
                    <a:pt x="6402" y="7911"/>
                    <a:pt x="6519" y="7758"/>
                  </a:cubicBezTo>
                  <a:cubicBezTo>
                    <a:pt x="6555" y="7685"/>
                    <a:pt x="6700" y="7532"/>
                    <a:pt x="6700" y="7423"/>
                  </a:cubicBezTo>
                  <a:cubicBezTo>
                    <a:pt x="6700" y="7334"/>
                    <a:pt x="6651" y="7297"/>
                    <a:pt x="6588" y="7297"/>
                  </a:cubicBezTo>
                  <a:cubicBezTo>
                    <a:pt x="6541" y="7297"/>
                    <a:pt x="6487" y="7316"/>
                    <a:pt x="6438" y="7351"/>
                  </a:cubicBezTo>
                  <a:cubicBezTo>
                    <a:pt x="6175" y="7577"/>
                    <a:pt x="5913" y="7758"/>
                    <a:pt x="5651" y="7947"/>
                  </a:cubicBezTo>
                  <a:cubicBezTo>
                    <a:pt x="5841" y="7613"/>
                    <a:pt x="6022" y="7269"/>
                    <a:pt x="6175" y="6935"/>
                  </a:cubicBezTo>
                  <a:cubicBezTo>
                    <a:pt x="6248" y="6781"/>
                    <a:pt x="6329" y="6591"/>
                    <a:pt x="6293" y="6447"/>
                  </a:cubicBezTo>
                  <a:lnTo>
                    <a:pt x="6293" y="6447"/>
                  </a:lnTo>
                  <a:cubicBezTo>
                    <a:pt x="6139" y="6483"/>
                    <a:pt x="5986" y="6591"/>
                    <a:pt x="5877" y="6745"/>
                  </a:cubicBezTo>
                  <a:cubicBezTo>
                    <a:pt x="5796" y="6853"/>
                    <a:pt x="5760" y="6935"/>
                    <a:pt x="5687" y="7043"/>
                  </a:cubicBezTo>
                  <a:cubicBezTo>
                    <a:pt x="5615" y="7233"/>
                    <a:pt x="5497" y="7459"/>
                    <a:pt x="5425" y="7649"/>
                  </a:cubicBezTo>
                  <a:cubicBezTo>
                    <a:pt x="5497" y="7459"/>
                    <a:pt x="5497" y="7197"/>
                    <a:pt x="5497" y="6971"/>
                  </a:cubicBezTo>
                  <a:cubicBezTo>
                    <a:pt x="5497" y="6817"/>
                    <a:pt x="5534" y="6555"/>
                    <a:pt x="5461" y="6401"/>
                  </a:cubicBezTo>
                  <a:cubicBezTo>
                    <a:pt x="5425" y="6401"/>
                    <a:pt x="5389" y="6447"/>
                    <a:pt x="5389" y="6447"/>
                  </a:cubicBezTo>
                  <a:cubicBezTo>
                    <a:pt x="5118" y="6781"/>
                    <a:pt x="5082" y="7269"/>
                    <a:pt x="5009" y="7685"/>
                  </a:cubicBezTo>
                  <a:cubicBezTo>
                    <a:pt x="4819" y="7459"/>
                    <a:pt x="4747" y="7197"/>
                    <a:pt x="4593" y="6935"/>
                  </a:cubicBezTo>
                  <a:cubicBezTo>
                    <a:pt x="4485" y="6673"/>
                    <a:pt x="4367" y="6401"/>
                    <a:pt x="4259" y="6103"/>
                  </a:cubicBezTo>
                  <a:cubicBezTo>
                    <a:pt x="3951" y="5425"/>
                    <a:pt x="3689" y="4675"/>
                    <a:pt x="3427" y="3996"/>
                  </a:cubicBezTo>
                  <a:cubicBezTo>
                    <a:pt x="3237" y="3508"/>
                    <a:pt x="3047" y="3011"/>
                    <a:pt x="2939" y="2523"/>
                  </a:cubicBezTo>
                  <a:cubicBezTo>
                    <a:pt x="2939" y="2487"/>
                    <a:pt x="2903" y="2414"/>
                    <a:pt x="2903" y="2333"/>
                  </a:cubicBezTo>
                  <a:cubicBezTo>
                    <a:pt x="2903" y="2297"/>
                    <a:pt x="2903" y="2261"/>
                    <a:pt x="2975" y="2224"/>
                  </a:cubicBezTo>
                  <a:cubicBezTo>
                    <a:pt x="2857" y="2107"/>
                    <a:pt x="2785" y="2035"/>
                    <a:pt x="2713" y="1962"/>
                  </a:cubicBezTo>
                  <a:cubicBezTo>
                    <a:pt x="2143" y="1320"/>
                    <a:pt x="1619" y="678"/>
                    <a:pt x="120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3982675" y="1555125"/>
              <a:ext cx="199600" cy="94125"/>
            </a:xfrm>
            <a:custGeom>
              <a:avLst/>
              <a:gdLst/>
              <a:ahLst/>
              <a:cxnLst/>
              <a:rect l="l" t="t" r="r" b="b"/>
              <a:pathLst>
                <a:path w="7984" h="3765" extrusionOk="0">
                  <a:moveTo>
                    <a:pt x="263" y="0"/>
                  </a:moveTo>
                  <a:cubicBezTo>
                    <a:pt x="109" y="561"/>
                    <a:pt x="0" y="1130"/>
                    <a:pt x="0" y="1691"/>
                  </a:cubicBezTo>
                  <a:cubicBezTo>
                    <a:pt x="452" y="2035"/>
                    <a:pt x="941" y="2333"/>
                    <a:pt x="1429" y="2595"/>
                  </a:cubicBezTo>
                  <a:cubicBezTo>
                    <a:pt x="1953" y="2866"/>
                    <a:pt x="2487" y="3092"/>
                    <a:pt x="3011" y="3318"/>
                  </a:cubicBezTo>
                  <a:cubicBezTo>
                    <a:pt x="3725" y="3617"/>
                    <a:pt x="4557" y="3689"/>
                    <a:pt x="5307" y="3725"/>
                  </a:cubicBezTo>
                  <a:cubicBezTo>
                    <a:pt x="5629" y="3743"/>
                    <a:pt x="5956" y="3764"/>
                    <a:pt x="6279" y="3764"/>
                  </a:cubicBezTo>
                  <a:cubicBezTo>
                    <a:pt x="6792" y="3764"/>
                    <a:pt x="7297" y="3710"/>
                    <a:pt x="7758" y="3499"/>
                  </a:cubicBezTo>
                  <a:cubicBezTo>
                    <a:pt x="7794" y="3499"/>
                    <a:pt x="7830" y="3463"/>
                    <a:pt x="7830" y="3463"/>
                  </a:cubicBezTo>
                  <a:cubicBezTo>
                    <a:pt x="7875" y="3427"/>
                    <a:pt x="7875" y="3391"/>
                    <a:pt x="7875" y="3355"/>
                  </a:cubicBezTo>
                  <a:cubicBezTo>
                    <a:pt x="7911" y="2821"/>
                    <a:pt x="7984" y="2107"/>
                    <a:pt x="7685" y="1655"/>
                  </a:cubicBezTo>
                  <a:cubicBezTo>
                    <a:pt x="7531" y="1429"/>
                    <a:pt x="7269" y="1203"/>
                    <a:pt x="7043" y="1013"/>
                  </a:cubicBezTo>
                  <a:cubicBezTo>
                    <a:pt x="6926" y="904"/>
                    <a:pt x="6817" y="832"/>
                    <a:pt x="6700" y="751"/>
                  </a:cubicBezTo>
                  <a:cubicBezTo>
                    <a:pt x="6438" y="561"/>
                    <a:pt x="6067" y="561"/>
                    <a:pt x="5723" y="525"/>
                  </a:cubicBezTo>
                  <a:cubicBezTo>
                    <a:pt x="5344" y="489"/>
                    <a:pt x="4973" y="452"/>
                    <a:pt x="4593" y="416"/>
                  </a:cubicBezTo>
                  <a:cubicBezTo>
                    <a:pt x="3915" y="335"/>
                    <a:pt x="3201" y="299"/>
                    <a:pt x="2487" y="226"/>
                  </a:cubicBezTo>
                  <a:cubicBezTo>
                    <a:pt x="2179" y="190"/>
                    <a:pt x="1845" y="154"/>
                    <a:pt x="1546" y="109"/>
                  </a:cubicBezTo>
                  <a:cubicBezTo>
                    <a:pt x="1320" y="73"/>
                    <a:pt x="1094" y="73"/>
                    <a:pt x="823" y="36"/>
                  </a:cubicBezTo>
                  <a:cubicBezTo>
                    <a:pt x="733" y="18"/>
                    <a:pt x="640" y="18"/>
                    <a:pt x="546" y="18"/>
                  </a:cubicBezTo>
                  <a:cubicBezTo>
                    <a:pt x="452" y="18"/>
                    <a:pt x="357" y="18"/>
                    <a:pt x="26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3991950" y="1355700"/>
              <a:ext cx="1150" cy="17725"/>
            </a:xfrm>
            <a:custGeom>
              <a:avLst/>
              <a:gdLst/>
              <a:ahLst/>
              <a:cxnLst/>
              <a:rect l="l" t="t" r="r" b="b"/>
              <a:pathLst>
                <a:path w="46" h="709" extrusionOk="0">
                  <a:moveTo>
                    <a:pt x="45" y="0"/>
                  </a:moveTo>
                  <a:cubicBezTo>
                    <a:pt x="45" y="215"/>
                    <a:pt x="42" y="463"/>
                    <a:pt x="0" y="672"/>
                  </a:cubicBezTo>
                  <a:lnTo>
                    <a:pt x="0" y="708"/>
                  </a:lnTo>
                  <a:cubicBezTo>
                    <a:pt x="42" y="466"/>
                    <a:pt x="45" y="215"/>
                    <a:pt x="45" y="0"/>
                  </a:cubicBezTo>
                  <a:close/>
                </a:path>
              </a:pathLst>
            </a:custGeom>
            <a:solidFill>
              <a:srgbClr val="B2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3991950" y="1354400"/>
              <a:ext cx="45225" cy="23775"/>
            </a:xfrm>
            <a:custGeom>
              <a:avLst/>
              <a:gdLst/>
              <a:ahLst/>
              <a:cxnLst/>
              <a:rect l="l" t="t" r="r" b="b"/>
              <a:pathLst>
                <a:path w="1809" h="951" extrusionOk="0">
                  <a:moveTo>
                    <a:pt x="45" y="1"/>
                  </a:moveTo>
                  <a:cubicBezTo>
                    <a:pt x="45" y="227"/>
                    <a:pt x="45" y="498"/>
                    <a:pt x="0" y="760"/>
                  </a:cubicBezTo>
                  <a:cubicBezTo>
                    <a:pt x="118" y="760"/>
                    <a:pt x="190" y="760"/>
                    <a:pt x="271" y="797"/>
                  </a:cubicBezTo>
                  <a:cubicBezTo>
                    <a:pt x="759" y="869"/>
                    <a:pt x="1284" y="950"/>
                    <a:pt x="1808" y="950"/>
                  </a:cubicBezTo>
                  <a:cubicBezTo>
                    <a:pt x="1808" y="679"/>
                    <a:pt x="1808" y="417"/>
                    <a:pt x="1772" y="118"/>
                  </a:cubicBezTo>
                  <a:cubicBezTo>
                    <a:pt x="1664" y="155"/>
                    <a:pt x="1582" y="155"/>
                    <a:pt x="1474" y="155"/>
                  </a:cubicBezTo>
                  <a:cubicBezTo>
                    <a:pt x="1022" y="155"/>
                    <a:pt x="606" y="118"/>
                    <a:pt x="154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3927075" y="1175625"/>
              <a:ext cx="188300" cy="182375"/>
            </a:xfrm>
            <a:custGeom>
              <a:avLst/>
              <a:gdLst/>
              <a:ahLst/>
              <a:cxnLst/>
              <a:rect l="l" t="t" r="r" b="b"/>
              <a:pathLst>
                <a:path w="7532" h="7295" extrusionOk="0">
                  <a:moveTo>
                    <a:pt x="4033" y="1"/>
                  </a:moveTo>
                  <a:cubicBezTo>
                    <a:pt x="2821" y="37"/>
                    <a:pt x="1130" y="335"/>
                    <a:pt x="525" y="1547"/>
                  </a:cubicBezTo>
                  <a:cubicBezTo>
                    <a:pt x="0" y="2595"/>
                    <a:pt x="109" y="3915"/>
                    <a:pt x="380" y="5009"/>
                  </a:cubicBezTo>
                  <a:cubicBezTo>
                    <a:pt x="525" y="5497"/>
                    <a:pt x="678" y="6139"/>
                    <a:pt x="1094" y="6474"/>
                  </a:cubicBezTo>
                  <a:cubicBezTo>
                    <a:pt x="1546" y="6890"/>
                    <a:pt x="2188" y="7080"/>
                    <a:pt x="2749" y="7152"/>
                  </a:cubicBezTo>
                  <a:cubicBezTo>
                    <a:pt x="3183" y="7247"/>
                    <a:pt x="3626" y="7294"/>
                    <a:pt x="4069" y="7294"/>
                  </a:cubicBezTo>
                  <a:cubicBezTo>
                    <a:pt x="4512" y="7294"/>
                    <a:pt x="4955" y="7247"/>
                    <a:pt x="5389" y="7152"/>
                  </a:cubicBezTo>
                  <a:cubicBezTo>
                    <a:pt x="6401" y="6926"/>
                    <a:pt x="7007" y="6438"/>
                    <a:pt x="7387" y="5461"/>
                  </a:cubicBezTo>
                  <a:cubicBezTo>
                    <a:pt x="7531" y="5009"/>
                    <a:pt x="7342" y="4593"/>
                    <a:pt x="7342" y="4177"/>
                  </a:cubicBezTo>
                  <a:cubicBezTo>
                    <a:pt x="7305" y="3689"/>
                    <a:pt x="7305" y="3201"/>
                    <a:pt x="7269" y="2749"/>
                  </a:cubicBezTo>
                  <a:cubicBezTo>
                    <a:pt x="7269" y="2595"/>
                    <a:pt x="7233" y="2487"/>
                    <a:pt x="7233" y="2333"/>
                  </a:cubicBezTo>
                  <a:cubicBezTo>
                    <a:pt x="7116" y="1619"/>
                    <a:pt x="6853" y="823"/>
                    <a:pt x="6175" y="371"/>
                  </a:cubicBezTo>
                  <a:cubicBezTo>
                    <a:pt x="5579" y="1"/>
                    <a:pt x="4747" y="1"/>
                    <a:pt x="403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4033525" y="1282550"/>
              <a:ext cx="34825" cy="26825"/>
            </a:xfrm>
            <a:custGeom>
              <a:avLst/>
              <a:gdLst/>
              <a:ahLst/>
              <a:cxnLst/>
              <a:rect l="l" t="t" r="r" b="b"/>
              <a:pathLst>
                <a:path w="1393" h="1073" extrusionOk="0">
                  <a:moveTo>
                    <a:pt x="837" y="0"/>
                  </a:moveTo>
                  <a:cubicBezTo>
                    <a:pt x="545" y="0"/>
                    <a:pt x="253" y="71"/>
                    <a:pt x="1" y="208"/>
                  </a:cubicBezTo>
                  <a:cubicBezTo>
                    <a:pt x="1" y="352"/>
                    <a:pt x="73" y="470"/>
                    <a:pt x="109" y="615"/>
                  </a:cubicBezTo>
                  <a:cubicBezTo>
                    <a:pt x="190" y="732"/>
                    <a:pt x="263" y="886"/>
                    <a:pt x="416" y="958"/>
                  </a:cubicBezTo>
                  <a:cubicBezTo>
                    <a:pt x="487" y="1028"/>
                    <a:pt x="576" y="1072"/>
                    <a:pt x="669" y="1072"/>
                  </a:cubicBezTo>
                  <a:cubicBezTo>
                    <a:pt x="720" y="1072"/>
                    <a:pt x="772" y="1059"/>
                    <a:pt x="823" y="1031"/>
                  </a:cubicBezTo>
                  <a:cubicBezTo>
                    <a:pt x="1013" y="994"/>
                    <a:pt x="1167" y="805"/>
                    <a:pt x="1239" y="579"/>
                  </a:cubicBezTo>
                  <a:cubicBezTo>
                    <a:pt x="1275" y="542"/>
                    <a:pt x="1357" y="244"/>
                    <a:pt x="1393" y="90"/>
                  </a:cubicBezTo>
                  <a:cubicBezTo>
                    <a:pt x="1215" y="30"/>
                    <a:pt x="1026" y="0"/>
                    <a:pt x="837" y="0"/>
                  </a:cubicBezTo>
                  <a:close/>
                </a:path>
              </a:pathLst>
            </a:custGeom>
            <a:solidFill>
              <a:srgbClr val="874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4010025" y="1254725"/>
              <a:ext cx="6575" cy="19700"/>
            </a:xfrm>
            <a:custGeom>
              <a:avLst/>
              <a:gdLst/>
              <a:ahLst/>
              <a:cxnLst/>
              <a:rect l="l" t="t" r="r" b="b"/>
              <a:pathLst>
                <a:path w="263" h="788" extrusionOk="0">
                  <a:moveTo>
                    <a:pt x="109" y="1"/>
                  </a:moveTo>
                  <a:cubicBezTo>
                    <a:pt x="36" y="1"/>
                    <a:pt x="0" y="191"/>
                    <a:pt x="0" y="417"/>
                  </a:cubicBezTo>
                  <a:cubicBezTo>
                    <a:pt x="36" y="598"/>
                    <a:pt x="109" y="787"/>
                    <a:pt x="181" y="787"/>
                  </a:cubicBezTo>
                  <a:cubicBezTo>
                    <a:pt x="262" y="751"/>
                    <a:pt x="262" y="598"/>
                    <a:pt x="262" y="372"/>
                  </a:cubicBezTo>
                  <a:cubicBezTo>
                    <a:pt x="262" y="146"/>
                    <a:pt x="181" y="1"/>
                    <a:pt x="10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4076700" y="1249975"/>
              <a:ext cx="7700" cy="21725"/>
            </a:xfrm>
            <a:custGeom>
              <a:avLst/>
              <a:gdLst/>
              <a:ahLst/>
              <a:cxnLst/>
              <a:rect l="l" t="t" r="r" b="b"/>
              <a:pathLst>
                <a:path w="308" h="869" extrusionOk="0">
                  <a:moveTo>
                    <a:pt x="118" y="1"/>
                  </a:moveTo>
                  <a:cubicBezTo>
                    <a:pt x="46" y="1"/>
                    <a:pt x="0" y="191"/>
                    <a:pt x="0" y="453"/>
                  </a:cubicBezTo>
                  <a:cubicBezTo>
                    <a:pt x="46" y="679"/>
                    <a:pt x="118" y="869"/>
                    <a:pt x="190" y="869"/>
                  </a:cubicBezTo>
                  <a:cubicBezTo>
                    <a:pt x="272" y="833"/>
                    <a:pt x="308" y="643"/>
                    <a:pt x="272" y="417"/>
                  </a:cubicBezTo>
                  <a:cubicBezTo>
                    <a:pt x="226" y="191"/>
                    <a:pt x="154" y="1"/>
                    <a:pt x="118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4042800" y="1255650"/>
              <a:ext cx="18100" cy="20100"/>
            </a:xfrm>
            <a:custGeom>
              <a:avLst/>
              <a:gdLst/>
              <a:ahLst/>
              <a:cxnLst/>
              <a:rect l="l" t="t" r="r" b="b"/>
              <a:pathLst>
                <a:path w="724" h="804" extrusionOk="0">
                  <a:moveTo>
                    <a:pt x="190" y="0"/>
                  </a:moveTo>
                  <a:cubicBezTo>
                    <a:pt x="45" y="36"/>
                    <a:pt x="0" y="109"/>
                    <a:pt x="0" y="109"/>
                  </a:cubicBezTo>
                  <a:lnTo>
                    <a:pt x="190" y="109"/>
                  </a:lnTo>
                  <a:cubicBezTo>
                    <a:pt x="308" y="109"/>
                    <a:pt x="416" y="154"/>
                    <a:pt x="534" y="262"/>
                  </a:cubicBezTo>
                  <a:cubicBezTo>
                    <a:pt x="606" y="416"/>
                    <a:pt x="570" y="561"/>
                    <a:pt x="534" y="642"/>
                  </a:cubicBezTo>
                  <a:cubicBezTo>
                    <a:pt x="497" y="750"/>
                    <a:pt x="452" y="787"/>
                    <a:pt x="452" y="787"/>
                  </a:cubicBezTo>
                  <a:cubicBezTo>
                    <a:pt x="452" y="798"/>
                    <a:pt x="458" y="804"/>
                    <a:pt x="467" y="804"/>
                  </a:cubicBezTo>
                  <a:cubicBezTo>
                    <a:pt x="494" y="804"/>
                    <a:pt x="552" y="758"/>
                    <a:pt x="606" y="678"/>
                  </a:cubicBezTo>
                  <a:cubicBezTo>
                    <a:pt x="678" y="606"/>
                    <a:pt x="724" y="380"/>
                    <a:pt x="606" y="190"/>
                  </a:cubicBezTo>
                  <a:cubicBezTo>
                    <a:pt x="497" y="36"/>
                    <a:pt x="308" y="0"/>
                    <a:pt x="19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4040075" y="1268750"/>
              <a:ext cx="6575" cy="6025"/>
            </a:xfrm>
            <a:custGeom>
              <a:avLst/>
              <a:gdLst/>
              <a:ahLst/>
              <a:cxnLst/>
              <a:rect l="l" t="t" r="r" b="b"/>
              <a:pathLst>
                <a:path w="263" h="241" extrusionOk="0">
                  <a:moveTo>
                    <a:pt x="1" y="0"/>
                  </a:moveTo>
                  <a:cubicBezTo>
                    <a:pt x="1" y="0"/>
                    <a:pt x="1" y="118"/>
                    <a:pt x="73" y="154"/>
                  </a:cubicBezTo>
                  <a:cubicBezTo>
                    <a:pt x="133" y="207"/>
                    <a:pt x="187" y="241"/>
                    <a:pt x="212" y="241"/>
                  </a:cubicBezTo>
                  <a:cubicBezTo>
                    <a:pt x="222" y="241"/>
                    <a:pt x="227" y="236"/>
                    <a:pt x="227" y="226"/>
                  </a:cubicBezTo>
                  <a:cubicBezTo>
                    <a:pt x="263" y="190"/>
                    <a:pt x="191" y="118"/>
                    <a:pt x="154" y="82"/>
                  </a:cubicBezTo>
                  <a:cubicBezTo>
                    <a:pt x="109" y="37"/>
                    <a:pt x="37" y="0"/>
                    <a:pt x="1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3988325" y="1224100"/>
              <a:ext cx="33025" cy="18550"/>
            </a:xfrm>
            <a:custGeom>
              <a:avLst/>
              <a:gdLst/>
              <a:ahLst/>
              <a:cxnLst/>
              <a:rect l="l" t="t" r="r" b="b"/>
              <a:pathLst>
                <a:path w="1321" h="742" extrusionOk="0">
                  <a:moveTo>
                    <a:pt x="969" y="1"/>
                  </a:moveTo>
                  <a:cubicBezTo>
                    <a:pt x="832" y="1"/>
                    <a:pt x="668" y="43"/>
                    <a:pt x="525" y="132"/>
                  </a:cubicBezTo>
                  <a:cubicBezTo>
                    <a:pt x="335" y="204"/>
                    <a:pt x="190" y="358"/>
                    <a:pt x="109" y="466"/>
                  </a:cubicBezTo>
                  <a:cubicBezTo>
                    <a:pt x="37" y="620"/>
                    <a:pt x="0" y="692"/>
                    <a:pt x="37" y="738"/>
                  </a:cubicBezTo>
                  <a:cubicBezTo>
                    <a:pt x="41" y="740"/>
                    <a:pt x="46" y="741"/>
                    <a:pt x="52" y="741"/>
                  </a:cubicBezTo>
                  <a:cubicBezTo>
                    <a:pt x="134" y="741"/>
                    <a:pt x="320" y="502"/>
                    <a:pt x="642" y="358"/>
                  </a:cubicBezTo>
                  <a:cubicBezTo>
                    <a:pt x="977" y="168"/>
                    <a:pt x="1275" y="168"/>
                    <a:pt x="1320" y="96"/>
                  </a:cubicBezTo>
                  <a:cubicBezTo>
                    <a:pt x="1320" y="60"/>
                    <a:pt x="1203" y="14"/>
                    <a:pt x="1094" y="14"/>
                  </a:cubicBezTo>
                  <a:cubicBezTo>
                    <a:pt x="1056" y="5"/>
                    <a:pt x="1014" y="1"/>
                    <a:pt x="96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4063600" y="1217300"/>
              <a:ext cx="30075" cy="14850"/>
            </a:xfrm>
            <a:custGeom>
              <a:avLst/>
              <a:gdLst/>
              <a:ahLst/>
              <a:cxnLst/>
              <a:rect l="l" t="t" r="r" b="b"/>
              <a:pathLst>
                <a:path w="1203" h="594" extrusionOk="0">
                  <a:moveTo>
                    <a:pt x="394" y="0"/>
                  </a:moveTo>
                  <a:cubicBezTo>
                    <a:pt x="322" y="0"/>
                    <a:pt x="254" y="9"/>
                    <a:pt x="190" y="24"/>
                  </a:cubicBezTo>
                  <a:cubicBezTo>
                    <a:pt x="72" y="60"/>
                    <a:pt x="0" y="106"/>
                    <a:pt x="0" y="142"/>
                  </a:cubicBezTo>
                  <a:cubicBezTo>
                    <a:pt x="36" y="214"/>
                    <a:pt x="298" y="178"/>
                    <a:pt x="606" y="286"/>
                  </a:cubicBezTo>
                  <a:cubicBezTo>
                    <a:pt x="940" y="404"/>
                    <a:pt x="1094" y="594"/>
                    <a:pt x="1166" y="594"/>
                  </a:cubicBezTo>
                  <a:cubicBezTo>
                    <a:pt x="1202" y="558"/>
                    <a:pt x="1166" y="476"/>
                    <a:pt x="1130" y="368"/>
                  </a:cubicBezTo>
                  <a:cubicBezTo>
                    <a:pt x="1058" y="250"/>
                    <a:pt x="904" y="142"/>
                    <a:pt x="714" y="60"/>
                  </a:cubicBezTo>
                  <a:cubicBezTo>
                    <a:pt x="603" y="18"/>
                    <a:pt x="495" y="0"/>
                    <a:pt x="394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4037150" y="1294300"/>
              <a:ext cx="27375" cy="15075"/>
            </a:xfrm>
            <a:custGeom>
              <a:avLst/>
              <a:gdLst/>
              <a:ahLst/>
              <a:cxnLst/>
              <a:rect l="l" t="t" r="r" b="b"/>
              <a:pathLst>
                <a:path w="1095" h="603" extrusionOk="0">
                  <a:moveTo>
                    <a:pt x="416" y="0"/>
                  </a:moveTo>
                  <a:cubicBezTo>
                    <a:pt x="308" y="36"/>
                    <a:pt x="226" y="72"/>
                    <a:pt x="154" y="109"/>
                  </a:cubicBezTo>
                  <a:cubicBezTo>
                    <a:pt x="118" y="109"/>
                    <a:pt x="45" y="145"/>
                    <a:pt x="0" y="190"/>
                  </a:cubicBezTo>
                  <a:cubicBezTo>
                    <a:pt x="45" y="298"/>
                    <a:pt x="154" y="416"/>
                    <a:pt x="271" y="488"/>
                  </a:cubicBezTo>
                  <a:cubicBezTo>
                    <a:pt x="342" y="558"/>
                    <a:pt x="431" y="602"/>
                    <a:pt x="524" y="602"/>
                  </a:cubicBezTo>
                  <a:cubicBezTo>
                    <a:pt x="575" y="602"/>
                    <a:pt x="627" y="589"/>
                    <a:pt x="678" y="561"/>
                  </a:cubicBezTo>
                  <a:cubicBezTo>
                    <a:pt x="868" y="524"/>
                    <a:pt x="986" y="371"/>
                    <a:pt x="1094" y="190"/>
                  </a:cubicBezTo>
                  <a:cubicBezTo>
                    <a:pt x="986" y="145"/>
                    <a:pt x="904" y="72"/>
                    <a:pt x="832" y="72"/>
                  </a:cubicBezTo>
                  <a:cubicBezTo>
                    <a:pt x="678" y="0"/>
                    <a:pt x="534" y="0"/>
                    <a:pt x="416" y="0"/>
                  </a:cubicBezTo>
                  <a:close/>
                </a:path>
              </a:pathLst>
            </a:custGeom>
            <a:solidFill>
              <a:srgbClr val="D143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3920525" y="1157775"/>
              <a:ext cx="148750" cy="135625"/>
            </a:xfrm>
            <a:custGeom>
              <a:avLst/>
              <a:gdLst/>
              <a:ahLst/>
              <a:cxnLst/>
              <a:rect l="l" t="t" r="r" b="b"/>
              <a:pathLst>
                <a:path w="5950" h="5425" extrusionOk="0">
                  <a:moveTo>
                    <a:pt x="4521" y="0"/>
                  </a:moveTo>
                  <a:cubicBezTo>
                    <a:pt x="3879" y="0"/>
                    <a:pt x="3237" y="0"/>
                    <a:pt x="2595" y="145"/>
                  </a:cubicBezTo>
                  <a:cubicBezTo>
                    <a:pt x="1953" y="335"/>
                    <a:pt x="1392" y="633"/>
                    <a:pt x="976" y="1130"/>
                  </a:cubicBezTo>
                  <a:cubicBezTo>
                    <a:pt x="678" y="1465"/>
                    <a:pt x="524" y="1845"/>
                    <a:pt x="335" y="2261"/>
                  </a:cubicBezTo>
                  <a:cubicBezTo>
                    <a:pt x="145" y="2749"/>
                    <a:pt x="0" y="3309"/>
                    <a:pt x="0" y="3843"/>
                  </a:cubicBezTo>
                  <a:cubicBezTo>
                    <a:pt x="0" y="4367"/>
                    <a:pt x="190" y="4928"/>
                    <a:pt x="561" y="5343"/>
                  </a:cubicBezTo>
                  <a:lnTo>
                    <a:pt x="524" y="5425"/>
                  </a:lnTo>
                  <a:cubicBezTo>
                    <a:pt x="823" y="5380"/>
                    <a:pt x="1130" y="5199"/>
                    <a:pt x="1320" y="4973"/>
                  </a:cubicBezTo>
                  <a:cubicBezTo>
                    <a:pt x="1917" y="4250"/>
                    <a:pt x="2107" y="3237"/>
                    <a:pt x="1772" y="2369"/>
                  </a:cubicBezTo>
                  <a:lnTo>
                    <a:pt x="1772" y="2369"/>
                  </a:lnTo>
                  <a:cubicBezTo>
                    <a:pt x="1971" y="2408"/>
                    <a:pt x="2167" y="2425"/>
                    <a:pt x="2362" y="2425"/>
                  </a:cubicBezTo>
                  <a:cubicBezTo>
                    <a:pt x="2752" y="2425"/>
                    <a:pt x="3137" y="2357"/>
                    <a:pt x="3535" y="2261"/>
                  </a:cubicBezTo>
                  <a:cubicBezTo>
                    <a:pt x="4032" y="2143"/>
                    <a:pt x="4557" y="1953"/>
                    <a:pt x="5009" y="1691"/>
                  </a:cubicBezTo>
                  <a:cubicBezTo>
                    <a:pt x="5425" y="1393"/>
                    <a:pt x="5795" y="977"/>
                    <a:pt x="5949" y="488"/>
                  </a:cubicBezTo>
                  <a:lnTo>
                    <a:pt x="5949" y="371"/>
                  </a:lnTo>
                  <a:cubicBezTo>
                    <a:pt x="5949" y="335"/>
                    <a:pt x="5913" y="299"/>
                    <a:pt x="5877" y="299"/>
                  </a:cubicBezTo>
                  <a:cubicBezTo>
                    <a:pt x="5461" y="36"/>
                    <a:pt x="4973" y="0"/>
                    <a:pt x="4521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3901525" y="1270300"/>
              <a:ext cx="53825" cy="58850"/>
            </a:xfrm>
            <a:custGeom>
              <a:avLst/>
              <a:gdLst/>
              <a:ahLst/>
              <a:cxnLst/>
              <a:rect l="l" t="t" r="r" b="b"/>
              <a:pathLst>
                <a:path w="2153" h="2354" extrusionOk="0">
                  <a:moveTo>
                    <a:pt x="980" y="0"/>
                  </a:moveTo>
                  <a:cubicBezTo>
                    <a:pt x="638" y="0"/>
                    <a:pt x="291" y="163"/>
                    <a:pt x="154" y="508"/>
                  </a:cubicBezTo>
                  <a:cubicBezTo>
                    <a:pt x="1" y="842"/>
                    <a:pt x="82" y="1222"/>
                    <a:pt x="227" y="1521"/>
                  </a:cubicBezTo>
                  <a:cubicBezTo>
                    <a:pt x="467" y="2050"/>
                    <a:pt x="999" y="2353"/>
                    <a:pt x="1543" y="2353"/>
                  </a:cubicBezTo>
                  <a:cubicBezTo>
                    <a:pt x="1696" y="2353"/>
                    <a:pt x="1850" y="2330"/>
                    <a:pt x="1999" y="2280"/>
                  </a:cubicBezTo>
                  <a:lnTo>
                    <a:pt x="2152" y="1828"/>
                  </a:lnTo>
                  <a:cubicBezTo>
                    <a:pt x="2035" y="1828"/>
                    <a:pt x="1963" y="1828"/>
                    <a:pt x="1854" y="1783"/>
                  </a:cubicBezTo>
                  <a:cubicBezTo>
                    <a:pt x="1999" y="1602"/>
                    <a:pt x="1999" y="1186"/>
                    <a:pt x="1999" y="960"/>
                  </a:cubicBezTo>
                  <a:cubicBezTo>
                    <a:pt x="1999" y="653"/>
                    <a:pt x="1854" y="354"/>
                    <a:pt x="1583" y="201"/>
                  </a:cubicBezTo>
                  <a:cubicBezTo>
                    <a:pt x="1423" y="69"/>
                    <a:pt x="1202" y="0"/>
                    <a:pt x="980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3906275" y="1284800"/>
              <a:ext cx="41625" cy="35725"/>
            </a:xfrm>
            <a:custGeom>
              <a:avLst/>
              <a:gdLst/>
              <a:ahLst/>
              <a:cxnLst/>
              <a:rect l="l" t="t" r="r" b="b"/>
              <a:pathLst>
                <a:path w="1665" h="1429" extrusionOk="0">
                  <a:moveTo>
                    <a:pt x="380" y="0"/>
                  </a:moveTo>
                  <a:cubicBezTo>
                    <a:pt x="308" y="0"/>
                    <a:pt x="263" y="0"/>
                    <a:pt x="190" y="73"/>
                  </a:cubicBezTo>
                  <a:cubicBezTo>
                    <a:pt x="0" y="299"/>
                    <a:pt x="344" y="832"/>
                    <a:pt x="489" y="1022"/>
                  </a:cubicBezTo>
                  <a:cubicBezTo>
                    <a:pt x="679" y="1248"/>
                    <a:pt x="986" y="1429"/>
                    <a:pt x="1284" y="1429"/>
                  </a:cubicBezTo>
                  <a:lnTo>
                    <a:pt x="1320" y="1429"/>
                  </a:lnTo>
                  <a:cubicBezTo>
                    <a:pt x="1664" y="1429"/>
                    <a:pt x="1619" y="1167"/>
                    <a:pt x="1474" y="904"/>
                  </a:cubicBezTo>
                  <a:cubicBezTo>
                    <a:pt x="1438" y="832"/>
                    <a:pt x="1357" y="796"/>
                    <a:pt x="1320" y="715"/>
                  </a:cubicBezTo>
                  <a:cubicBezTo>
                    <a:pt x="1248" y="525"/>
                    <a:pt x="1094" y="344"/>
                    <a:pt x="905" y="226"/>
                  </a:cubicBezTo>
                  <a:cubicBezTo>
                    <a:pt x="796" y="154"/>
                    <a:pt x="570" y="0"/>
                    <a:pt x="380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3916675" y="1285025"/>
              <a:ext cx="29175" cy="35500"/>
            </a:xfrm>
            <a:custGeom>
              <a:avLst/>
              <a:gdLst/>
              <a:ahLst/>
              <a:cxnLst/>
              <a:rect l="l" t="t" r="r" b="b"/>
              <a:pathLst>
                <a:path w="1167" h="1420" extrusionOk="0">
                  <a:moveTo>
                    <a:pt x="82" y="0"/>
                  </a:moveTo>
                  <a:cubicBezTo>
                    <a:pt x="30" y="0"/>
                    <a:pt x="0" y="9"/>
                    <a:pt x="0" y="27"/>
                  </a:cubicBezTo>
                  <a:cubicBezTo>
                    <a:pt x="0" y="27"/>
                    <a:pt x="118" y="64"/>
                    <a:pt x="263" y="145"/>
                  </a:cubicBezTo>
                  <a:cubicBezTo>
                    <a:pt x="416" y="181"/>
                    <a:pt x="606" y="335"/>
                    <a:pt x="751" y="561"/>
                  </a:cubicBezTo>
                  <a:cubicBezTo>
                    <a:pt x="904" y="742"/>
                    <a:pt x="977" y="968"/>
                    <a:pt x="1058" y="1158"/>
                  </a:cubicBezTo>
                  <a:cubicBezTo>
                    <a:pt x="1094" y="1311"/>
                    <a:pt x="1094" y="1420"/>
                    <a:pt x="1130" y="1420"/>
                  </a:cubicBezTo>
                  <a:cubicBezTo>
                    <a:pt x="1130" y="1420"/>
                    <a:pt x="1167" y="1311"/>
                    <a:pt x="1130" y="1121"/>
                  </a:cubicBezTo>
                  <a:cubicBezTo>
                    <a:pt x="1094" y="968"/>
                    <a:pt x="1022" y="706"/>
                    <a:pt x="868" y="480"/>
                  </a:cubicBezTo>
                  <a:cubicBezTo>
                    <a:pt x="678" y="253"/>
                    <a:pt x="452" y="109"/>
                    <a:pt x="299" y="27"/>
                  </a:cubicBezTo>
                  <a:cubicBezTo>
                    <a:pt x="208" y="9"/>
                    <a:pt x="134" y="0"/>
                    <a:pt x="82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3927075" y="1290450"/>
              <a:ext cx="15150" cy="23300"/>
            </a:xfrm>
            <a:custGeom>
              <a:avLst/>
              <a:gdLst/>
              <a:ahLst/>
              <a:cxnLst/>
              <a:rect l="l" t="t" r="r" b="b"/>
              <a:pathLst>
                <a:path w="606" h="932" extrusionOk="0">
                  <a:moveTo>
                    <a:pt x="73" y="0"/>
                  </a:moveTo>
                  <a:cubicBezTo>
                    <a:pt x="73" y="0"/>
                    <a:pt x="36" y="73"/>
                    <a:pt x="0" y="190"/>
                  </a:cubicBezTo>
                  <a:cubicBezTo>
                    <a:pt x="0" y="299"/>
                    <a:pt x="0" y="452"/>
                    <a:pt x="73" y="606"/>
                  </a:cubicBezTo>
                  <a:cubicBezTo>
                    <a:pt x="190" y="751"/>
                    <a:pt x="299" y="868"/>
                    <a:pt x="416" y="904"/>
                  </a:cubicBezTo>
                  <a:cubicBezTo>
                    <a:pt x="470" y="923"/>
                    <a:pt x="507" y="932"/>
                    <a:pt x="535" y="932"/>
                  </a:cubicBezTo>
                  <a:cubicBezTo>
                    <a:pt x="563" y="932"/>
                    <a:pt x="583" y="923"/>
                    <a:pt x="606" y="904"/>
                  </a:cubicBezTo>
                  <a:cubicBezTo>
                    <a:pt x="606" y="904"/>
                    <a:pt x="335" y="796"/>
                    <a:pt x="190" y="525"/>
                  </a:cubicBezTo>
                  <a:cubicBezTo>
                    <a:pt x="36" y="299"/>
                    <a:pt x="109" y="36"/>
                    <a:pt x="73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4036250" y="1258350"/>
              <a:ext cx="21700" cy="20825"/>
            </a:xfrm>
            <a:custGeom>
              <a:avLst/>
              <a:gdLst/>
              <a:ahLst/>
              <a:cxnLst/>
              <a:rect l="l" t="t" r="r" b="b"/>
              <a:pathLst>
                <a:path w="868" h="833" extrusionOk="0">
                  <a:moveTo>
                    <a:pt x="226" y="606"/>
                  </a:moveTo>
                  <a:cubicBezTo>
                    <a:pt x="230" y="610"/>
                    <a:pt x="234" y="613"/>
                    <a:pt x="238" y="616"/>
                  </a:cubicBezTo>
                  <a:lnTo>
                    <a:pt x="238" y="616"/>
                  </a:lnTo>
                  <a:cubicBezTo>
                    <a:pt x="234" y="613"/>
                    <a:pt x="230" y="610"/>
                    <a:pt x="226" y="606"/>
                  </a:cubicBezTo>
                  <a:close/>
                  <a:moveTo>
                    <a:pt x="262" y="1"/>
                  </a:moveTo>
                  <a:cubicBezTo>
                    <a:pt x="0" y="82"/>
                    <a:pt x="36" y="308"/>
                    <a:pt x="154" y="498"/>
                  </a:cubicBezTo>
                  <a:lnTo>
                    <a:pt x="154" y="416"/>
                  </a:lnTo>
                  <a:lnTo>
                    <a:pt x="190" y="416"/>
                  </a:lnTo>
                  <a:cubicBezTo>
                    <a:pt x="226" y="416"/>
                    <a:pt x="262" y="453"/>
                    <a:pt x="307" y="498"/>
                  </a:cubicBezTo>
                  <a:cubicBezTo>
                    <a:pt x="344" y="534"/>
                    <a:pt x="416" y="606"/>
                    <a:pt x="380" y="642"/>
                  </a:cubicBezTo>
                  <a:lnTo>
                    <a:pt x="344" y="642"/>
                  </a:lnTo>
                  <a:cubicBezTo>
                    <a:pt x="311" y="642"/>
                    <a:pt x="272" y="642"/>
                    <a:pt x="238" y="616"/>
                  </a:cubicBezTo>
                  <a:lnTo>
                    <a:pt x="238" y="616"/>
                  </a:lnTo>
                  <a:cubicBezTo>
                    <a:pt x="314" y="683"/>
                    <a:pt x="382" y="726"/>
                    <a:pt x="416" y="760"/>
                  </a:cubicBezTo>
                  <a:cubicBezTo>
                    <a:pt x="488" y="796"/>
                    <a:pt x="533" y="832"/>
                    <a:pt x="606" y="832"/>
                  </a:cubicBezTo>
                  <a:lnTo>
                    <a:pt x="642" y="832"/>
                  </a:lnTo>
                  <a:cubicBezTo>
                    <a:pt x="714" y="796"/>
                    <a:pt x="759" y="760"/>
                    <a:pt x="796" y="679"/>
                  </a:cubicBezTo>
                  <a:lnTo>
                    <a:pt x="714" y="679"/>
                  </a:lnTo>
                  <a:cubicBezTo>
                    <a:pt x="714" y="679"/>
                    <a:pt x="759" y="642"/>
                    <a:pt x="796" y="534"/>
                  </a:cubicBezTo>
                  <a:cubicBezTo>
                    <a:pt x="832" y="453"/>
                    <a:pt x="868" y="308"/>
                    <a:pt x="796" y="154"/>
                  </a:cubicBezTo>
                  <a:cubicBezTo>
                    <a:pt x="678" y="46"/>
                    <a:pt x="570" y="1"/>
                    <a:pt x="452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4042800" y="1257450"/>
              <a:ext cx="15150" cy="17875"/>
            </a:xfrm>
            <a:custGeom>
              <a:avLst/>
              <a:gdLst/>
              <a:ahLst/>
              <a:cxnLst/>
              <a:rect l="l" t="t" r="r" b="b"/>
              <a:pathLst>
                <a:path w="606" h="715" extrusionOk="0">
                  <a:moveTo>
                    <a:pt x="82" y="0"/>
                  </a:moveTo>
                  <a:cubicBezTo>
                    <a:pt x="45" y="0"/>
                    <a:pt x="45" y="37"/>
                    <a:pt x="0" y="37"/>
                  </a:cubicBezTo>
                  <a:lnTo>
                    <a:pt x="190" y="37"/>
                  </a:lnTo>
                  <a:cubicBezTo>
                    <a:pt x="299" y="37"/>
                    <a:pt x="399" y="75"/>
                    <a:pt x="507" y="166"/>
                  </a:cubicBezTo>
                  <a:lnTo>
                    <a:pt x="507" y="166"/>
                  </a:lnTo>
                  <a:cubicBezTo>
                    <a:pt x="427" y="61"/>
                    <a:pt x="291" y="0"/>
                    <a:pt x="154" y="0"/>
                  </a:cubicBezTo>
                  <a:close/>
                  <a:moveTo>
                    <a:pt x="507" y="166"/>
                  </a:moveTo>
                  <a:cubicBezTo>
                    <a:pt x="538" y="207"/>
                    <a:pt x="560" y="255"/>
                    <a:pt x="570" y="308"/>
                  </a:cubicBezTo>
                  <a:cubicBezTo>
                    <a:pt x="570" y="308"/>
                    <a:pt x="570" y="308"/>
                    <a:pt x="570" y="308"/>
                  </a:cubicBezTo>
                  <a:lnTo>
                    <a:pt x="570" y="308"/>
                  </a:lnTo>
                  <a:cubicBezTo>
                    <a:pt x="564" y="270"/>
                    <a:pt x="553" y="230"/>
                    <a:pt x="534" y="190"/>
                  </a:cubicBezTo>
                  <a:cubicBezTo>
                    <a:pt x="525" y="182"/>
                    <a:pt x="516" y="174"/>
                    <a:pt x="507" y="166"/>
                  </a:cubicBezTo>
                  <a:close/>
                  <a:moveTo>
                    <a:pt x="570" y="308"/>
                  </a:moveTo>
                  <a:cubicBezTo>
                    <a:pt x="587" y="415"/>
                    <a:pt x="560" y="510"/>
                    <a:pt x="534" y="570"/>
                  </a:cubicBezTo>
                  <a:cubicBezTo>
                    <a:pt x="497" y="678"/>
                    <a:pt x="452" y="715"/>
                    <a:pt x="452" y="715"/>
                  </a:cubicBezTo>
                  <a:lnTo>
                    <a:pt x="534" y="715"/>
                  </a:lnTo>
                  <a:cubicBezTo>
                    <a:pt x="534" y="642"/>
                    <a:pt x="570" y="606"/>
                    <a:pt x="570" y="534"/>
                  </a:cubicBezTo>
                  <a:cubicBezTo>
                    <a:pt x="606" y="453"/>
                    <a:pt x="606" y="344"/>
                    <a:pt x="570" y="308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4040075" y="1268750"/>
              <a:ext cx="6575" cy="5675"/>
            </a:xfrm>
            <a:custGeom>
              <a:avLst/>
              <a:gdLst/>
              <a:ahLst/>
              <a:cxnLst/>
              <a:rect l="l" t="t" r="r" b="b"/>
              <a:pathLst>
                <a:path w="263" h="227" extrusionOk="0">
                  <a:moveTo>
                    <a:pt x="1" y="0"/>
                  </a:moveTo>
                  <a:lnTo>
                    <a:pt x="1" y="82"/>
                  </a:lnTo>
                  <a:cubicBezTo>
                    <a:pt x="37" y="118"/>
                    <a:pt x="73" y="154"/>
                    <a:pt x="73" y="190"/>
                  </a:cubicBezTo>
                  <a:cubicBezTo>
                    <a:pt x="109" y="226"/>
                    <a:pt x="154" y="226"/>
                    <a:pt x="191" y="226"/>
                  </a:cubicBezTo>
                  <a:lnTo>
                    <a:pt x="227" y="226"/>
                  </a:lnTo>
                  <a:cubicBezTo>
                    <a:pt x="263" y="190"/>
                    <a:pt x="191" y="118"/>
                    <a:pt x="154" y="82"/>
                  </a:cubicBezTo>
                  <a:cubicBezTo>
                    <a:pt x="109" y="37"/>
                    <a:pt x="73" y="0"/>
                    <a:pt x="37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3986275" y="1279150"/>
              <a:ext cx="43425" cy="31200"/>
            </a:xfrm>
            <a:custGeom>
              <a:avLst/>
              <a:gdLst/>
              <a:ahLst/>
              <a:cxnLst/>
              <a:rect l="l" t="t" r="r" b="b"/>
              <a:pathLst>
                <a:path w="1737" h="1248" extrusionOk="0">
                  <a:moveTo>
                    <a:pt x="986" y="0"/>
                  </a:moveTo>
                  <a:cubicBezTo>
                    <a:pt x="571" y="36"/>
                    <a:pt x="1" y="190"/>
                    <a:pt x="82" y="796"/>
                  </a:cubicBezTo>
                  <a:cubicBezTo>
                    <a:pt x="119" y="1130"/>
                    <a:pt x="498" y="1203"/>
                    <a:pt x="760" y="1248"/>
                  </a:cubicBezTo>
                  <a:lnTo>
                    <a:pt x="797" y="1248"/>
                  </a:lnTo>
                  <a:cubicBezTo>
                    <a:pt x="1212" y="1248"/>
                    <a:pt x="1737" y="1058"/>
                    <a:pt x="1737" y="525"/>
                  </a:cubicBezTo>
                  <a:cubicBezTo>
                    <a:pt x="1737" y="190"/>
                    <a:pt x="1402" y="0"/>
                    <a:pt x="1059" y="0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4069250" y="1276425"/>
              <a:ext cx="34825" cy="27150"/>
            </a:xfrm>
            <a:custGeom>
              <a:avLst/>
              <a:gdLst/>
              <a:ahLst/>
              <a:cxnLst/>
              <a:rect l="l" t="t" r="r" b="b"/>
              <a:pathLst>
                <a:path w="1393" h="1086" extrusionOk="0">
                  <a:moveTo>
                    <a:pt x="796" y="1"/>
                  </a:moveTo>
                  <a:cubicBezTo>
                    <a:pt x="452" y="37"/>
                    <a:pt x="0" y="145"/>
                    <a:pt x="72" y="679"/>
                  </a:cubicBezTo>
                  <a:cubicBezTo>
                    <a:pt x="72" y="977"/>
                    <a:pt x="380" y="1050"/>
                    <a:pt x="606" y="1086"/>
                  </a:cubicBezTo>
                  <a:lnTo>
                    <a:pt x="642" y="1086"/>
                  </a:lnTo>
                  <a:cubicBezTo>
                    <a:pt x="976" y="1086"/>
                    <a:pt x="1392" y="905"/>
                    <a:pt x="1392" y="453"/>
                  </a:cubicBezTo>
                  <a:cubicBezTo>
                    <a:pt x="1392" y="145"/>
                    <a:pt x="1130" y="1"/>
                    <a:pt x="832" y="1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3916875" y="1519800"/>
              <a:ext cx="111925" cy="105875"/>
            </a:xfrm>
            <a:custGeom>
              <a:avLst/>
              <a:gdLst/>
              <a:ahLst/>
              <a:cxnLst/>
              <a:rect l="l" t="t" r="r" b="b"/>
              <a:pathLst>
                <a:path w="4477" h="4235" extrusionOk="0">
                  <a:moveTo>
                    <a:pt x="2130" y="0"/>
                  </a:moveTo>
                  <a:cubicBezTo>
                    <a:pt x="2067" y="0"/>
                    <a:pt x="2027" y="60"/>
                    <a:pt x="2027" y="166"/>
                  </a:cubicBezTo>
                  <a:cubicBezTo>
                    <a:pt x="2027" y="356"/>
                    <a:pt x="2099" y="509"/>
                    <a:pt x="2180" y="663"/>
                  </a:cubicBezTo>
                  <a:cubicBezTo>
                    <a:pt x="2289" y="844"/>
                    <a:pt x="2406" y="997"/>
                    <a:pt x="2515" y="1223"/>
                  </a:cubicBezTo>
                  <a:cubicBezTo>
                    <a:pt x="2063" y="1070"/>
                    <a:pt x="1728" y="808"/>
                    <a:pt x="1312" y="663"/>
                  </a:cubicBezTo>
                  <a:cubicBezTo>
                    <a:pt x="1227" y="630"/>
                    <a:pt x="948" y="526"/>
                    <a:pt x="787" y="526"/>
                  </a:cubicBezTo>
                  <a:cubicBezTo>
                    <a:pt x="725" y="526"/>
                    <a:pt x="680" y="542"/>
                    <a:pt x="670" y="582"/>
                  </a:cubicBezTo>
                  <a:cubicBezTo>
                    <a:pt x="634" y="808"/>
                    <a:pt x="1014" y="961"/>
                    <a:pt x="1159" y="1070"/>
                  </a:cubicBezTo>
                  <a:cubicBezTo>
                    <a:pt x="1384" y="1223"/>
                    <a:pt x="1645" y="1376"/>
                    <a:pt x="1871" y="1485"/>
                  </a:cubicBezTo>
                  <a:lnTo>
                    <a:pt x="1871" y="1485"/>
                  </a:lnTo>
                  <a:cubicBezTo>
                    <a:pt x="1846" y="1473"/>
                    <a:pt x="1802" y="1470"/>
                    <a:pt x="1750" y="1470"/>
                  </a:cubicBezTo>
                  <a:cubicBezTo>
                    <a:pt x="1642" y="1470"/>
                    <a:pt x="1499" y="1486"/>
                    <a:pt x="1421" y="1486"/>
                  </a:cubicBezTo>
                  <a:cubicBezTo>
                    <a:pt x="1276" y="1449"/>
                    <a:pt x="1086" y="1413"/>
                    <a:pt x="896" y="1413"/>
                  </a:cubicBezTo>
                  <a:cubicBezTo>
                    <a:pt x="859" y="1401"/>
                    <a:pt x="724" y="1388"/>
                    <a:pt x="580" y="1388"/>
                  </a:cubicBezTo>
                  <a:cubicBezTo>
                    <a:pt x="309" y="1388"/>
                    <a:pt x="0" y="1432"/>
                    <a:pt x="218" y="1603"/>
                  </a:cubicBezTo>
                  <a:cubicBezTo>
                    <a:pt x="372" y="1712"/>
                    <a:pt x="707" y="1748"/>
                    <a:pt x="896" y="1793"/>
                  </a:cubicBezTo>
                  <a:cubicBezTo>
                    <a:pt x="1159" y="1829"/>
                    <a:pt x="1385" y="1865"/>
                    <a:pt x="1647" y="1865"/>
                  </a:cubicBezTo>
                  <a:cubicBezTo>
                    <a:pt x="1122" y="1974"/>
                    <a:pt x="562" y="1865"/>
                    <a:pt x="146" y="2200"/>
                  </a:cubicBezTo>
                  <a:cubicBezTo>
                    <a:pt x="110" y="2245"/>
                    <a:pt x="65" y="2281"/>
                    <a:pt x="65" y="2354"/>
                  </a:cubicBezTo>
                  <a:cubicBezTo>
                    <a:pt x="110" y="2390"/>
                    <a:pt x="146" y="2390"/>
                    <a:pt x="182" y="2426"/>
                  </a:cubicBezTo>
                  <a:cubicBezTo>
                    <a:pt x="336" y="2471"/>
                    <a:pt x="481" y="2471"/>
                    <a:pt x="634" y="2471"/>
                  </a:cubicBezTo>
                  <a:cubicBezTo>
                    <a:pt x="1014" y="2426"/>
                    <a:pt x="1421" y="2426"/>
                    <a:pt x="1837" y="2426"/>
                  </a:cubicBezTo>
                  <a:cubicBezTo>
                    <a:pt x="1466" y="2507"/>
                    <a:pt x="1122" y="2580"/>
                    <a:pt x="788" y="2652"/>
                  </a:cubicBezTo>
                  <a:cubicBezTo>
                    <a:pt x="598" y="2733"/>
                    <a:pt x="372" y="2842"/>
                    <a:pt x="291" y="3032"/>
                  </a:cubicBezTo>
                  <a:cubicBezTo>
                    <a:pt x="371" y="3062"/>
                    <a:pt x="458" y="3073"/>
                    <a:pt x="548" y="3073"/>
                  </a:cubicBezTo>
                  <a:cubicBezTo>
                    <a:pt x="672" y="3073"/>
                    <a:pt x="802" y="3053"/>
                    <a:pt x="933" y="3032"/>
                  </a:cubicBezTo>
                  <a:cubicBezTo>
                    <a:pt x="1195" y="2995"/>
                    <a:pt x="1466" y="2995"/>
                    <a:pt x="1728" y="2995"/>
                  </a:cubicBezTo>
                  <a:cubicBezTo>
                    <a:pt x="2144" y="2995"/>
                    <a:pt x="2668" y="3294"/>
                    <a:pt x="3048" y="3484"/>
                  </a:cubicBezTo>
                  <a:cubicBezTo>
                    <a:pt x="3536" y="3746"/>
                    <a:pt x="3988" y="3972"/>
                    <a:pt x="4477" y="4234"/>
                  </a:cubicBezTo>
                  <a:lnTo>
                    <a:pt x="3907" y="1522"/>
                  </a:lnTo>
                  <a:cubicBezTo>
                    <a:pt x="3573" y="1522"/>
                    <a:pt x="3229" y="1377"/>
                    <a:pt x="2967" y="1151"/>
                  </a:cubicBezTo>
                  <a:cubicBezTo>
                    <a:pt x="2705" y="925"/>
                    <a:pt x="2515" y="618"/>
                    <a:pt x="2406" y="319"/>
                  </a:cubicBezTo>
                  <a:cubicBezTo>
                    <a:pt x="2370" y="247"/>
                    <a:pt x="2325" y="130"/>
                    <a:pt x="2289" y="93"/>
                  </a:cubicBezTo>
                  <a:cubicBezTo>
                    <a:pt x="2229" y="30"/>
                    <a:pt x="2174" y="0"/>
                    <a:pt x="2130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4333000" y="1352525"/>
              <a:ext cx="152600" cy="114925"/>
            </a:xfrm>
            <a:custGeom>
              <a:avLst/>
              <a:gdLst/>
              <a:ahLst/>
              <a:cxnLst/>
              <a:rect l="l" t="t" r="r" b="b"/>
              <a:pathLst>
                <a:path w="6104" h="4597" extrusionOk="0">
                  <a:moveTo>
                    <a:pt x="3307" y="1"/>
                  </a:moveTo>
                  <a:cubicBezTo>
                    <a:pt x="2368" y="1"/>
                    <a:pt x="1327" y="310"/>
                    <a:pt x="787" y="1098"/>
                  </a:cubicBezTo>
                  <a:cubicBezTo>
                    <a:pt x="1" y="2228"/>
                    <a:pt x="489" y="3322"/>
                    <a:pt x="869" y="4488"/>
                  </a:cubicBezTo>
                  <a:cubicBezTo>
                    <a:pt x="883" y="4564"/>
                    <a:pt x="940" y="4597"/>
                    <a:pt x="998" y="4597"/>
                  </a:cubicBezTo>
                  <a:cubicBezTo>
                    <a:pt x="1085" y="4597"/>
                    <a:pt x="1174" y="4524"/>
                    <a:pt x="1131" y="4416"/>
                  </a:cubicBezTo>
                  <a:cubicBezTo>
                    <a:pt x="824" y="3466"/>
                    <a:pt x="372" y="2562"/>
                    <a:pt x="824" y="1586"/>
                  </a:cubicBezTo>
                  <a:cubicBezTo>
                    <a:pt x="1276" y="573"/>
                    <a:pt x="2451" y="347"/>
                    <a:pt x="3464" y="302"/>
                  </a:cubicBezTo>
                  <a:cubicBezTo>
                    <a:pt x="3516" y="299"/>
                    <a:pt x="3567" y="298"/>
                    <a:pt x="3618" y="298"/>
                  </a:cubicBezTo>
                  <a:cubicBezTo>
                    <a:pt x="5423" y="298"/>
                    <a:pt x="6008" y="2153"/>
                    <a:pt x="5498" y="3692"/>
                  </a:cubicBezTo>
                  <a:cubicBezTo>
                    <a:pt x="5454" y="3807"/>
                    <a:pt x="5545" y="3882"/>
                    <a:pt x="5632" y="3882"/>
                  </a:cubicBezTo>
                  <a:cubicBezTo>
                    <a:pt x="5690" y="3882"/>
                    <a:pt x="5746" y="3849"/>
                    <a:pt x="5760" y="3774"/>
                  </a:cubicBezTo>
                  <a:cubicBezTo>
                    <a:pt x="6022" y="3014"/>
                    <a:pt x="6104" y="2074"/>
                    <a:pt x="5760" y="1324"/>
                  </a:cubicBezTo>
                  <a:cubicBezTo>
                    <a:pt x="5308" y="383"/>
                    <a:pt x="4485" y="4"/>
                    <a:pt x="3464" y="4"/>
                  </a:cubicBezTo>
                  <a:cubicBezTo>
                    <a:pt x="3412" y="2"/>
                    <a:pt x="3359" y="1"/>
                    <a:pt x="3307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4506150" y="2342375"/>
              <a:ext cx="155525" cy="109225"/>
            </a:xfrm>
            <a:custGeom>
              <a:avLst/>
              <a:gdLst/>
              <a:ahLst/>
              <a:cxnLst/>
              <a:rect l="l" t="t" r="r" b="b"/>
              <a:pathLst>
                <a:path w="6221" h="4369" extrusionOk="0">
                  <a:moveTo>
                    <a:pt x="2116" y="0"/>
                  </a:moveTo>
                  <a:cubicBezTo>
                    <a:pt x="2080" y="0"/>
                    <a:pt x="2035" y="0"/>
                    <a:pt x="1998" y="36"/>
                  </a:cubicBezTo>
                  <a:cubicBezTo>
                    <a:pt x="1510" y="81"/>
                    <a:pt x="986" y="190"/>
                    <a:pt x="452" y="226"/>
                  </a:cubicBezTo>
                  <a:lnTo>
                    <a:pt x="452" y="642"/>
                  </a:lnTo>
                  <a:cubicBezTo>
                    <a:pt x="380" y="1022"/>
                    <a:pt x="308" y="1392"/>
                    <a:pt x="272" y="1772"/>
                  </a:cubicBezTo>
                  <a:cubicBezTo>
                    <a:pt x="272" y="1962"/>
                    <a:pt x="0" y="4032"/>
                    <a:pt x="46" y="4032"/>
                  </a:cubicBezTo>
                  <a:cubicBezTo>
                    <a:pt x="982" y="4285"/>
                    <a:pt x="1938" y="4368"/>
                    <a:pt x="2898" y="4368"/>
                  </a:cubicBezTo>
                  <a:cubicBezTo>
                    <a:pt x="3792" y="4368"/>
                    <a:pt x="4689" y="4296"/>
                    <a:pt x="5579" y="4222"/>
                  </a:cubicBezTo>
                  <a:cubicBezTo>
                    <a:pt x="5805" y="4222"/>
                    <a:pt x="6031" y="4186"/>
                    <a:pt x="6221" y="4032"/>
                  </a:cubicBezTo>
                  <a:cubicBezTo>
                    <a:pt x="6103" y="3282"/>
                    <a:pt x="5353" y="2749"/>
                    <a:pt x="4602" y="2523"/>
                  </a:cubicBezTo>
                  <a:cubicBezTo>
                    <a:pt x="3888" y="2342"/>
                    <a:pt x="3128" y="2260"/>
                    <a:pt x="2450" y="2188"/>
                  </a:cubicBezTo>
                  <a:cubicBezTo>
                    <a:pt x="2450" y="2116"/>
                    <a:pt x="2414" y="1998"/>
                    <a:pt x="2414" y="1926"/>
                  </a:cubicBezTo>
                  <a:cubicBezTo>
                    <a:pt x="2378" y="1284"/>
                    <a:pt x="2261" y="642"/>
                    <a:pt x="2116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4328275" y="2329250"/>
              <a:ext cx="85675" cy="119050"/>
            </a:xfrm>
            <a:custGeom>
              <a:avLst/>
              <a:gdLst/>
              <a:ahLst/>
              <a:cxnLst/>
              <a:rect l="l" t="t" r="r" b="b"/>
              <a:pathLst>
                <a:path w="3427" h="4762" extrusionOk="0">
                  <a:moveTo>
                    <a:pt x="2143" y="1"/>
                  </a:moveTo>
                  <a:lnTo>
                    <a:pt x="750" y="832"/>
                  </a:lnTo>
                  <a:cubicBezTo>
                    <a:pt x="524" y="2107"/>
                    <a:pt x="262" y="3427"/>
                    <a:pt x="0" y="4711"/>
                  </a:cubicBezTo>
                  <a:cubicBezTo>
                    <a:pt x="492" y="4744"/>
                    <a:pt x="983" y="4761"/>
                    <a:pt x="1474" y="4761"/>
                  </a:cubicBezTo>
                  <a:cubicBezTo>
                    <a:pt x="2076" y="4761"/>
                    <a:pt x="2676" y="4735"/>
                    <a:pt x="3273" y="4675"/>
                  </a:cubicBezTo>
                  <a:cubicBezTo>
                    <a:pt x="3318" y="4675"/>
                    <a:pt x="3354" y="4675"/>
                    <a:pt x="3390" y="4630"/>
                  </a:cubicBezTo>
                  <a:cubicBezTo>
                    <a:pt x="3427" y="4594"/>
                    <a:pt x="3390" y="4557"/>
                    <a:pt x="3390" y="4521"/>
                  </a:cubicBezTo>
                  <a:cubicBezTo>
                    <a:pt x="3011" y="3011"/>
                    <a:pt x="2595" y="1511"/>
                    <a:pt x="214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4323525" y="1747250"/>
              <a:ext cx="243900" cy="622500"/>
            </a:xfrm>
            <a:custGeom>
              <a:avLst/>
              <a:gdLst/>
              <a:ahLst/>
              <a:cxnLst/>
              <a:rect l="l" t="t" r="r" b="b"/>
              <a:pathLst>
                <a:path w="9756" h="24900" extrusionOk="0">
                  <a:moveTo>
                    <a:pt x="9005" y="0"/>
                  </a:moveTo>
                  <a:lnTo>
                    <a:pt x="0" y="868"/>
                  </a:lnTo>
                  <a:cubicBezTo>
                    <a:pt x="118" y="1058"/>
                    <a:pt x="606" y="24863"/>
                    <a:pt x="606" y="24863"/>
                  </a:cubicBezTo>
                  <a:lnTo>
                    <a:pt x="3056" y="24899"/>
                  </a:lnTo>
                  <a:lnTo>
                    <a:pt x="3653" y="3201"/>
                  </a:lnTo>
                  <a:lnTo>
                    <a:pt x="5316" y="3128"/>
                  </a:lnTo>
                  <a:lnTo>
                    <a:pt x="7531" y="24899"/>
                  </a:lnTo>
                  <a:lnTo>
                    <a:pt x="9755" y="24863"/>
                  </a:lnTo>
                  <a:lnTo>
                    <a:pt x="9005" y="0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4506150" y="2382825"/>
              <a:ext cx="155525" cy="68775"/>
            </a:xfrm>
            <a:custGeom>
              <a:avLst/>
              <a:gdLst/>
              <a:ahLst/>
              <a:cxnLst/>
              <a:rect l="l" t="t" r="r" b="b"/>
              <a:pathLst>
                <a:path w="6221" h="2751" extrusionOk="0">
                  <a:moveTo>
                    <a:pt x="2378" y="0"/>
                  </a:moveTo>
                  <a:cubicBezTo>
                    <a:pt x="1809" y="0"/>
                    <a:pt x="1212" y="190"/>
                    <a:pt x="724" y="570"/>
                  </a:cubicBezTo>
                  <a:cubicBezTo>
                    <a:pt x="606" y="416"/>
                    <a:pt x="452" y="272"/>
                    <a:pt x="272" y="190"/>
                  </a:cubicBezTo>
                  <a:cubicBezTo>
                    <a:pt x="226" y="498"/>
                    <a:pt x="0" y="2414"/>
                    <a:pt x="46" y="2414"/>
                  </a:cubicBezTo>
                  <a:cubicBezTo>
                    <a:pt x="982" y="2667"/>
                    <a:pt x="1938" y="2750"/>
                    <a:pt x="2898" y="2750"/>
                  </a:cubicBezTo>
                  <a:cubicBezTo>
                    <a:pt x="3792" y="2750"/>
                    <a:pt x="4689" y="2678"/>
                    <a:pt x="5579" y="2604"/>
                  </a:cubicBezTo>
                  <a:cubicBezTo>
                    <a:pt x="5805" y="2604"/>
                    <a:pt x="6031" y="2568"/>
                    <a:pt x="6221" y="2414"/>
                  </a:cubicBezTo>
                  <a:cubicBezTo>
                    <a:pt x="6103" y="1664"/>
                    <a:pt x="5353" y="1131"/>
                    <a:pt x="4602" y="905"/>
                  </a:cubicBezTo>
                  <a:cubicBezTo>
                    <a:pt x="3888" y="724"/>
                    <a:pt x="3128" y="642"/>
                    <a:pt x="2450" y="570"/>
                  </a:cubicBezTo>
                  <a:cubicBezTo>
                    <a:pt x="2450" y="498"/>
                    <a:pt x="2414" y="380"/>
                    <a:pt x="2414" y="308"/>
                  </a:cubicBezTo>
                  <a:cubicBezTo>
                    <a:pt x="2414" y="190"/>
                    <a:pt x="2414" y="82"/>
                    <a:pt x="2378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4314025" y="2385600"/>
              <a:ext cx="111225" cy="67650"/>
            </a:xfrm>
            <a:custGeom>
              <a:avLst/>
              <a:gdLst/>
              <a:ahLst/>
              <a:cxnLst/>
              <a:rect l="l" t="t" r="r" b="b"/>
              <a:pathLst>
                <a:path w="4449" h="2706" extrusionOk="0">
                  <a:moveTo>
                    <a:pt x="2549" y="1"/>
                  </a:moveTo>
                  <a:cubicBezTo>
                    <a:pt x="2112" y="1"/>
                    <a:pt x="1663" y="135"/>
                    <a:pt x="1284" y="341"/>
                  </a:cubicBezTo>
                  <a:cubicBezTo>
                    <a:pt x="1058" y="459"/>
                    <a:pt x="868" y="568"/>
                    <a:pt x="724" y="721"/>
                  </a:cubicBezTo>
                  <a:cubicBezTo>
                    <a:pt x="308" y="1173"/>
                    <a:pt x="82" y="1815"/>
                    <a:pt x="0" y="2421"/>
                  </a:cubicBezTo>
                  <a:cubicBezTo>
                    <a:pt x="588" y="2642"/>
                    <a:pt x="1214" y="2705"/>
                    <a:pt x="1845" y="2705"/>
                  </a:cubicBezTo>
                  <a:cubicBezTo>
                    <a:pt x="2274" y="2705"/>
                    <a:pt x="2705" y="2676"/>
                    <a:pt x="3129" y="2647"/>
                  </a:cubicBezTo>
                  <a:cubicBezTo>
                    <a:pt x="3545" y="2602"/>
                    <a:pt x="3997" y="2566"/>
                    <a:pt x="4449" y="2493"/>
                  </a:cubicBezTo>
                  <a:lnTo>
                    <a:pt x="4449" y="2457"/>
                  </a:lnTo>
                  <a:cubicBezTo>
                    <a:pt x="4412" y="2150"/>
                    <a:pt x="4340" y="1851"/>
                    <a:pt x="4259" y="1553"/>
                  </a:cubicBezTo>
                  <a:cubicBezTo>
                    <a:pt x="4186" y="1246"/>
                    <a:pt x="4114" y="947"/>
                    <a:pt x="3924" y="685"/>
                  </a:cubicBezTo>
                  <a:cubicBezTo>
                    <a:pt x="3575" y="193"/>
                    <a:pt x="3070" y="1"/>
                    <a:pt x="2549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4200100" y="1491150"/>
              <a:ext cx="235550" cy="271250"/>
            </a:xfrm>
            <a:custGeom>
              <a:avLst/>
              <a:gdLst/>
              <a:ahLst/>
              <a:cxnLst/>
              <a:rect l="l" t="t" r="r" b="b"/>
              <a:pathLst>
                <a:path w="9422" h="10850" extrusionOk="0">
                  <a:moveTo>
                    <a:pt x="2035" y="1"/>
                  </a:moveTo>
                  <a:cubicBezTo>
                    <a:pt x="1438" y="1013"/>
                    <a:pt x="986" y="2035"/>
                    <a:pt x="534" y="3120"/>
                  </a:cubicBezTo>
                  <a:cubicBezTo>
                    <a:pt x="191" y="4024"/>
                    <a:pt x="1" y="5118"/>
                    <a:pt x="82" y="6140"/>
                  </a:cubicBezTo>
                  <a:cubicBezTo>
                    <a:pt x="154" y="6818"/>
                    <a:pt x="570" y="7460"/>
                    <a:pt x="1059" y="7948"/>
                  </a:cubicBezTo>
                  <a:cubicBezTo>
                    <a:pt x="1583" y="8436"/>
                    <a:pt x="2189" y="8770"/>
                    <a:pt x="2831" y="9078"/>
                  </a:cubicBezTo>
                  <a:cubicBezTo>
                    <a:pt x="4639" y="9946"/>
                    <a:pt x="6556" y="10543"/>
                    <a:pt x="8517" y="10805"/>
                  </a:cubicBezTo>
                  <a:cubicBezTo>
                    <a:pt x="8590" y="10850"/>
                    <a:pt x="8707" y="10850"/>
                    <a:pt x="8780" y="10850"/>
                  </a:cubicBezTo>
                  <a:cubicBezTo>
                    <a:pt x="9078" y="10208"/>
                    <a:pt x="9304" y="9494"/>
                    <a:pt x="9422" y="8770"/>
                  </a:cubicBezTo>
                  <a:cubicBezTo>
                    <a:pt x="8707" y="8544"/>
                    <a:pt x="8029" y="8318"/>
                    <a:pt x="7351" y="8020"/>
                  </a:cubicBezTo>
                  <a:cubicBezTo>
                    <a:pt x="6366" y="7640"/>
                    <a:pt x="5389" y="7306"/>
                    <a:pt x="4557" y="6664"/>
                  </a:cubicBezTo>
                  <a:cubicBezTo>
                    <a:pt x="4069" y="6284"/>
                    <a:pt x="3319" y="5877"/>
                    <a:pt x="3283" y="5235"/>
                  </a:cubicBezTo>
                  <a:cubicBezTo>
                    <a:pt x="3283" y="5082"/>
                    <a:pt x="3283" y="4928"/>
                    <a:pt x="3319" y="4783"/>
                  </a:cubicBezTo>
                  <a:cubicBezTo>
                    <a:pt x="3427" y="3915"/>
                    <a:pt x="3925" y="3201"/>
                    <a:pt x="4259" y="2406"/>
                  </a:cubicBezTo>
                  <a:cubicBezTo>
                    <a:pt x="4973" y="905"/>
                    <a:pt x="3283" y="263"/>
                    <a:pt x="2035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4502525" y="1490025"/>
              <a:ext cx="224025" cy="178775"/>
            </a:xfrm>
            <a:custGeom>
              <a:avLst/>
              <a:gdLst/>
              <a:ahLst/>
              <a:cxnLst/>
              <a:rect l="l" t="t" r="r" b="b"/>
              <a:pathLst>
                <a:path w="8961" h="7151" extrusionOk="0">
                  <a:moveTo>
                    <a:pt x="7378" y="1"/>
                  </a:moveTo>
                  <a:cubicBezTo>
                    <a:pt x="6248" y="1176"/>
                    <a:pt x="5163" y="2306"/>
                    <a:pt x="4033" y="3436"/>
                  </a:cubicBezTo>
                  <a:cubicBezTo>
                    <a:pt x="3581" y="2261"/>
                    <a:pt x="3011" y="1212"/>
                    <a:pt x="2487" y="82"/>
                  </a:cubicBezTo>
                  <a:lnTo>
                    <a:pt x="1" y="2035"/>
                  </a:lnTo>
                  <a:cubicBezTo>
                    <a:pt x="1" y="2378"/>
                    <a:pt x="37" y="2794"/>
                    <a:pt x="191" y="3093"/>
                  </a:cubicBezTo>
                  <a:cubicBezTo>
                    <a:pt x="263" y="3246"/>
                    <a:pt x="335" y="3391"/>
                    <a:pt x="417" y="3508"/>
                  </a:cubicBezTo>
                  <a:cubicBezTo>
                    <a:pt x="715" y="4114"/>
                    <a:pt x="977" y="4747"/>
                    <a:pt x="1321" y="5317"/>
                  </a:cubicBezTo>
                  <a:cubicBezTo>
                    <a:pt x="1619" y="5877"/>
                    <a:pt x="2035" y="6483"/>
                    <a:pt x="2559" y="6863"/>
                  </a:cubicBezTo>
                  <a:cubicBezTo>
                    <a:pt x="2836" y="7058"/>
                    <a:pt x="3125" y="7150"/>
                    <a:pt x="3413" y="7150"/>
                  </a:cubicBezTo>
                  <a:cubicBezTo>
                    <a:pt x="3672" y="7150"/>
                    <a:pt x="3930" y="7076"/>
                    <a:pt x="4178" y="6935"/>
                  </a:cubicBezTo>
                  <a:cubicBezTo>
                    <a:pt x="5986" y="5805"/>
                    <a:pt x="7496" y="4033"/>
                    <a:pt x="8436" y="2152"/>
                  </a:cubicBezTo>
                  <a:cubicBezTo>
                    <a:pt x="8590" y="1809"/>
                    <a:pt x="8816" y="1474"/>
                    <a:pt x="8960" y="1094"/>
                  </a:cubicBezTo>
                  <a:cubicBezTo>
                    <a:pt x="8400" y="796"/>
                    <a:pt x="7875" y="416"/>
                    <a:pt x="7378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4303850" y="1319600"/>
              <a:ext cx="240075" cy="161625"/>
            </a:xfrm>
            <a:custGeom>
              <a:avLst/>
              <a:gdLst/>
              <a:ahLst/>
              <a:cxnLst/>
              <a:rect l="l" t="t" r="r" b="b"/>
              <a:pathLst>
                <a:path w="9603" h="6465" extrusionOk="0">
                  <a:moveTo>
                    <a:pt x="5082" y="1"/>
                  </a:moveTo>
                  <a:lnTo>
                    <a:pt x="5082" y="1"/>
                  </a:lnTo>
                  <a:cubicBezTo>
                    <a:pt x="4440" y="154"/>
                    <a:pt x="3843" y="227"/>
                    <a:pt x="3201" y="263"/>
                  </a:cubicBezTo>
                  <a:cubicBezTo>
                    <a:pt x="3237" y="1058"/>
                    <a:pt x="3201" y="1809"/>
                    <a:pt x="3201" y="2604"/>
                  </a:cubicBezTo>
                  <a:cubicBezTo>
                    <a:pt x="2035" y="2867"/>
                    <a:pt x="787" y="3201"/>
                    <a:pt x="1" y="4105"/>
                  </a:cubicBezTo>
                  <a:cubicBezTo>
                    <a:pt x="977" y="5425"/>
                    <a:pt x="2523" y="6293"/>
                    <a:pt x="4105" y="6447"/>
                  </a:cubicBezTo>
                  <a:cubicBezTo>
                    <a:pt x="4252" y="6459"/>
                    <a:pt x="4400" y="6464"/>
                    <a:pt x="4549" y="6464"/>
                  </a:cubicBezTo>
                  <a:cubicBezTo>
                    <a:pt x="5312" y="6464"/>
                    <a:pt x="6085" y="6311"/>
                    <a:pt x="6781" y="6031"/>
                  </a:cubicBezTo>
                  <a:cubicBezTo>
                    <a:pt x="7459" y="5805"/>
                    <a:pt x="8590" y="5317"/>
                    <a:pt x="8888" y="4639"/>
                  </a:cubicBezTo>
                  <a:cubicBezTo>
                    <a:pt x="9602" y="2903"/>
                    <a:pt x="6139" y="2641"/>
                    <a:pt x="5154" y="2604"/>
                  </a:cubicBezTo>
                  <a:cubicBezTo>
                    <a:pt x="5118" y="1773"/>
                    <a:pt x="4973" y="832"/>
                    <a:pt x="5082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4231300" y="1378975"/>
              <a:ext cx="359625" cy="417300"/>
            </a:xfrm>
            <a:custGeom>
              <a:avLst/>
              <a:gdLst/>
              <a:ahLst/>
              <a:cxnLst/>
              <a:rect l="l" t="t" r="r" b="b"/>
              <a:pathLst>
                <a:path w="14385" h="16692" extrusionOk="0">
                  <a:moveTo>
                    <a:pt x="8658" y="0"/>
                  </a:moveTo>
                  <a:cubicBezTo>
                    <a:pt x="8608" y="0"/>
                    <a:pt x="8558" y="1"/>
                    <a:pt x="8508" y="3"/>
                  </a:cubicBezTo>
                  <a:cubicBezTo>
                    <a:pt x="8363" y="1242"/>
                    <a:pt x="8101" y="2336"/>
                    <a:pt x="7342" y="3394"/>
                  </a:cubicBezTo>
                  <a:cubicBezTo>
                    <a:pt x="6555" y="2454"/>
                    <a:pt x="5949" y="1323"/>
                    <a:pt x="5570" y="148"/>
                  </a:cubicBezTo>
                  <a:cubicBezTo>
                    <a:pt x="4629" y="455"/>
                    <a:pt x="3581" y="754"/>
                    <a:pt x="2785" y="1323"/>
                  </a:cubicBezTo>
                  <a:cubicBezTo>
                    <a:pt x="2179" y="1730"/>
                    <a:pt x="1845" y="2408"/>
                    <a:pt x="1429" y="3014"/>
                  </a:cubicBezTo>
                  <a:cubicBezTo>
                    <a:pt x="905" y="3728"/>
                    <a:pt x="489" y="4524"/>
                    <a:pt x="37" y="5274"/>
                  </a:cubicBezTo>
                  <a:cubicBezTo>
                    <a:pt x="0" y="5310"/>
                    <a:pt x="0" y="5347"/>
                    <a:pt x="0" y="5347"/>
                  </a:cubicBezTo>
                  <a:cubicBezTo>
                    <a:pt x="0" y="5392"/>
                    <a:pt x="0" y="5428"/>
                    <a:pt x="37" y="5464"/>
                  </a:cubicBezTo>
                  <a:cubicBezTo>
                    <a:pt x="416" y="5989"/>
                    <a:pt x="787" y="6441"/>
                    <a:pt x="1357" y="6784"/>
                  </a:cubicBezTo>
                  <a:cubicBezTo>
                    <a:pt x="1489" y="6850"/>
                    <a:pt x="2667" y="7481"/>
                    <a:pt x="2955" y="7481"/>
                  </a:cubicBezTo>
                  <a:cubicBezTo>
                    <a:pt x="2982" y="7481"/>
                    <a:pt x="3002" y="7475"/>
                    <a:pt x="3011" y="7462"/>
                  </a:cubicBezTo>
                  <a:cubicBezTo>
                    <a:pt x="3309" y="7010"/>
                    <a:pt x="3653" y="6522"/>
                    <a:pt x="3988" y="6025"/>
                  </a:cubicBezTo>
                  <a:lnTo>
                    <a:pt x="3988" y="6025"/>
                  </a:lnTo>
                  <a:cubicBezTo>
                    <a:pt x="3879" y="6215"/>
                    <a:pt x="3879" y="6784"/>
                    <a:pt x="3879" y="7010"/>
                  </a:cubicBezTo>
                  <a:cubicBezTo>
                    <a:pt x="3807" y="7381"/>
                    <a:pt x="3761" y="7761"/>
                    <a:pt x="3725" y="8140"/>
                  </a:cubicBezTo>
                  <a:cubicBezTo>
                    <a:pt x="3653" y="8927"/>
                    <a:pt x="3581" y="9686"/>
                    <a:pt x="3535" y="10437"/>
                  </a:cubicBezTo>
                  <a:cubicBezTo>
                    <a:pt x="3391" y="12353"/>
                    <a:pt x="2939" y="14207"/>
                    <a:pt x="2631" y="16087"/>
                  </a:cubicBezTo>
                  <a:cubicBezTo>
                    <a:pt x="2749" y="16123"/>
                    <a:pt x="2857" y="16160"/>
                    <a:pt x="2975" y="16196"/>
                  </a:cubicBezTo>
                  <a:cubicBezTo>
                    <a:pt x="3761" y="16386"/>
                    <a:pt x="4593" y="16467"/>
                    <a:pt x="5389" y="16576"/>
                  </a:cubicBezTo>
                  <a:cubicBezTo>
                    <a:pt x="6248" y="16650"/>
                    <a:pt x="7106" y="16692"/>
                    <a:pt x="7965" y="16692"/>
                  </a:cubicBezTo>
                  <a:cubicBezTo>
                    <a:pt x="8462" y="16692"/>
                    <a:pt x="8960" y="16678"/>
                    <a:pt x="9457" y="16648"/>
                  </a:cubicBezTo>
                  <a:cubicBezTo>
                    <a:pt x="10768" y="16539"/>
                    <a:pt x="12170" y="16350"/>
                    <a:pt x="13372" y="15861"/>
                  </a:cubicBezTo>
                  <a:cubicBezTo>
                    <a:pt x="13182" y="14885"/>
                    <a:pt x="12848" y="13936"/>
                    <a:pt x="12658" y="12995"/>
                  </a:cubicBezTo>
                  <a:cubicBezTo>
                    <a:pt x="12432" y="11757"/>
                    <a:pt x="12124" y="10509"/>
                    <a:pt x="11980" y="9234"/>
                  </a:cubicBezTo>
                  <a:cubicBezTo>
                    <a:pt x="11980" y="9044"/>
                    <a:pt x="11600" y="6522"/>
                    <a:pt x="11672" y="6522"/>
                  </a:cubicBezTo>
                  <a:cubicBezTo>
                    <a:pt x="12088" y="6368"/>
                    <a:pt x="12766" y="6178"/>
                    <a:pt x="13146" y="5916"/>
                  </a:cubicBezTo>
                  <a:cubicBezTo>
                    <a:pt x="13255" y="5844"/>
                    <a:pt x="14385" y="4822"/>
                    <a:pt x="14349" y="4786"/>
                  </a:cubicBezTo>
                  <a:lnTo>
                    <a:pt x="14312" y="4750"/>
                  </a:lnTo>
                  <a:cubicBezTo>
                    <a:pt x="14050" y="4488"/>
                    <a:pt x="13824" y="4180"/>
                    <a:pt x="13598" y="3882"/>
                  </a:cubicBezTo>
                  <a:cubicBezTo>
                    <a:pt x="13562" y="3764"/>
                    <a:pt x="13481" y="3692"/>
                    <a:pt x="13408" y="3620"/>
                  </a:cubicBezTo>
                  <a:cubicBezTo>
                    <a:pt x="13146" y="3276"/>
                    <a:pt x="12956" y="2860"/>
                    <a:pt x="12730" y="2490"/>
                  </a:cubicBezTo>
                  <a:cubicBezTo>
                    <a:pt x="12242" y="1694"/>
                    <a:pt x="11862" y="871"/>
                    <a:pt x="10958" y="528"/>
                  </a:cubicBezTo>
                  <a:cubicBezTo>
                    <a:pt x="10288" y="248"/>
                    <a:pt x="9420" y="0"/>
                    <a:pt x="8658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4349950" y="1379050"/>
              <a:ext cx="119600" cy="119600"/>
            </a:xfrm>
            <a:custGeom>
              <a:avLst/>
              <a:gdLst/>
              <a:ahLst/>
              <a:cxnLst/>
              <a:rect l="l" t="t" r="r" b="b"/>
              <a:pathLst>
                <a:path w="4784" h="4784" extrusionOk="0">
                  <a:moveTo>
                    <a:pt x="3762" y="0"/>
                  </a:moveTo>
                  <a:cubicBezTo>
                    <a:pt x="3617" y="1239"/>
                    <a:pt x="3355" y="2333"/>
                    <a:pt x="2596" y="3391"/>
                  </a:cubicBezTo>
                  <a:cubicBezTo>
                    <a:pt x="1809" y="2451"/>
                    <a:pt x="1203" y="1320"/>
                    <a:pt x="824" y="145"/>
                  </a:cubicBezTo>
                  <a:cubicBezTo>
                    <a:pt x="562" y="226"/>
                    <a:pt x="263" y="299"/>
                    <a:pt x="1" y="416"/>
                  </a:cubicBezTo>
                  <a:cubicBezTo>
                    <a:pt x="453" y="2107"/>
                    <a:pt x="1466" y="3689"/>
                    <a:pt x="2858" y="4783"/>
                  </a:cubicBezTo>
                  <a:cubicBezTo>
                    <a:pt x="3726" y="3309"/>
                    <a:pt x="4368" y="1727"/>
                    <a:pt x="4784" y="109"/>
                  </a:cubicBezTo>
                  <a:cubicBezTo>
                    <a:pt x="4440" y="37"/>
                    <a:pt x="4069" y="0"/>
                    <a:pt x="3762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4231300" y="1493875"/>
              <a:ext cx="86600" cy="72125"/>
            </a:xfrm>
            <a:custGeom>
              <a:avLst/>
              <a:gdLst/>
              <a:ahLst/>
              <a:cxnLst/>
              <a:rect l="l" t="t" r="r" b="b"/>
              <a:pathLst>
                <a:path w="3464" h="2885" extrusionOk="0">
                  <a:moveTo>
                    <a:pt x="416" y="0"/>
                  </a:moveTo>
                  <a:cubicBezTo>
                    <a:pt x="299" y="226"/>
                    <a:pt x="145" y="452"/>
                    <a:pt x="37" y="678"/>
                  </a:cubicBezTo>
                  <a:cubicBezTo>
                    <a:pt x="0" y="714"/>
                    <a:pt x="0" y="751"/>
                    <a:pt x="0" y="751"/>
                  </a:cubicBezTo>
                  <a:cubicBezTo>
                    <a:pt x="0" y="796"/>
                    <a:pt x="0" y="832"/>
                    <a:pt x="37" y="868"/>
                  </a:cubicBezTo>
                  <a:cubicBezTo>
                    <a:pt x="416" y="1393"/>
                    <a:pt x="787" y="1845"/>
                    <a:pt x="1357" y="2188"/>
                  </a:cubicBezTo>
                  <a:cubicBezTo>
                    <a:pt x="1489" y="2254"/>
                    <a:pt x="2667" y="2885"/>
                    <a:pt x="2955" y="2885"/>
                  </a:cubicBezTo>
                  <a:cubicBezTo>
                    <a:pt x="2982" y="2885"/>
                    <a:pt x="3002" y="2879"/>
                    <a:pt x="3011" y="2866"/>
                  </a:cubicBezTo>
                  <a:cubicBezTo>
                    <a:pt x="3165" y="2640"/>
                    <a:pt x="3309" y="2414"/>
                    <a:pt x="3463" y="2188"/>
                  </a:cubicBezTo>
                  <a:cubicBezTo>
                    <a:pt x="2369" y="1619"/>
                    <a:pt x="1357" y="868"/>
                    <a:pt x="416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4519475" y="1478725"/>
              <a:ext cx="71450" cy="64225"/>
            </a:xfrm>
            <a:custGeom>
              <a:avLst/>
              <a:gdLst/>
              <a:ahLst/>
              <a:cxnLst/>
              <a:rect l="l" t="t" r="r" b="b"/>
              <a:pathLst>
                <a:path w="2858" h="2569" extrusionOk="0">
                  <a:moveTo>
                    <a:pt x="2180" y="0"/>
                  </a:moveTo>
                  <a:cubicBezTo>
                    <a:pt x="1583" y="724"/>
                    <a:pt x="823" y="1284"/>
                    <a:pt x="1" y="1664"/>
                  </a:cubicBezTo>
                  <a:cubicBezTo>
                    <a:pt x="73" y="1962"/>
                    <a:pt x="1" y="2261"/>
                    <a:pt x="109" y="2568"/>
                  </a:cubicBezTo>
                  <a:cubicBezTo>
                    <a:pt x="561" y="2414"/>
                    <a:pt x="1239" y="2188"/>
                    <a:pt x="1619" y="1926"/>
                  </a:cubicBezTo>
                  <a:cubicBezTo>
                    <a:pt x="1728" y="1854"/>
                    <a:pt x="2858" y="832"/>
                    <a:pt x="2822" y="796"/>
                  </a:cubicBezTo>
                  <a:lnTo>
                    <a:pt x="2785" y="760"/>
                  </a:lnTo>
                  <a:cubicBezTo>
                    <a:pt x="2559" y="534"/>
                    <a:pt x="2369" y="272"/>
                    <a:pt x="2180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4429975" y="1342200"/>
              <a:ext cx="1825" cy="22625"/>
            </a:xfrm>
            <a:custGeom>
              <a:avLst/>
              <a:gdLst/>
              <a:ahLst/>
              <a:cxnLst/>
              <a:rect l="l" t="t" r="r" b="b"/>
              <a:pathLst>
                <a:path w="73" h="905" extrusionOk="0">
                  <a:moveTo>
                    <a:pt x="37" y="715"/>
                  </a:moveTo>
                  <a:cubicBezTo>
                    <a:pt x="37" y="796"/>
                    <a:pt x="73" y="832"/>
                    <a:pt x="73" y="905"/>
                  </a:cubicBezTo>
                  <a:cubicBezTo>
                    <a:pt x="73" y="832"/>
                    <a:pt x="37" y="796"/>
                    <a:pt x="37" y="715"/>
                  </a:cubicBezTo>
                  <a:lnTo>
                    <a:pt x="37" y="715"/>
                  </a:ln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0" y="154"/>
                    <a:pt x="0" y="308"/>
                    <a:pt x="37" y="453"/>
                  </a:cubicBezTo>
                  <a:lnTo>
                    <a:pt x="37" y="453"/>
                  </a:lnTo>
                  <a:cubicBezTo>
                    <a:pt x="0" y="308"/>
                    <a:pt x="0" y="154"/>
                    <a:pt x="0" y="1"/>
                  </a:cubicBezTo>
                  <a:close/>
                </a:path>
              </a:pathLst>
            </a:custGeom>
            <a:solidFill>
              <a:srgbClr val="B2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4430875" y="1353500"/>
              <a:ext cx="25" cy="6575"/>
            </a:xfrm>
            <a:custGeom>
              <a:avLst/>
              <a:gdLst/>
              <a:ahLst/>
              <a:cxnLst/>
              <a:rect l="l" t="t" r="r" b="b"/>
              <a:pathLst>
                <a:path w="1" h="263" extrusionOk="0">
                  <a:moveTo>
                    <a:pt x="1" y="1"/>
                  </a:moveTo>
                  <a:lnTo>
                    <a:pt x="1" y="263"/>
                  </a:lnTo>
                  <a:lnTo>
                    <a:pt x="1" y="2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438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4383875" y="1342200"/>
              <a:ext cx="47925" cy="27375"/>
            </a:xfrm>
            <a:custGeom>
              <a:avLst/>
              <a:gdLst/>
              <a:ahLst/>
              <a:cxnLst/>
              <a:rect l="l" t="t" r="r" b="b"/>
              <a:pathLst>
                <a:path w="1917" h="1095" extrusionOk="0">
                  <a:moveTo>
                    <a:pt x="1844" y="1"/>
                  </a:moveTo>
                  <a:cubicBezTo>
                    <a:pt x="1501" y="37"/>
                    <a:pt x="1166" y="82"/>
                    <a:pt x="823" y="82"/>
                  </a:cubicBezTo>
                  <a:cubicBezTo>
                    <a:pt x="561" y="82"/>
                    <a:pt x="298" y="37"/>
                    <a:pt x="0" y="37"/>
                  </a:cubicBezTo>
                  <a:lnTo>
                    <a:pt x="0" y="1059"/>
                  </a:lnTo>
                  <a:cubicBezTo>
                    <a:pt x="335" y="1095"/>
                    <a:pt x="642" y="1095"/>
                    <a:pt x="940" y="1095"/>
                  </a:cubicBezTo>
                  <a:cubicBezTo>
                    <a:pt x="1275" y="1095"/>
                    <a:pt x="1618" y="1095"/>
                    <a:pt x="1917" y="1022"/>
                  </a:cubicBezTo>
                  <a:lnTo>
                    <a:pt x="1917" y="905"/>
                  </a:lnTo>
                  <a:cubicBezTo>
                    <a:pt x="1917" y="832"/>
                    <a:pt x="1881" y="796"/>
                    <a:pt x="1881" y="715"/>
                  </a:cubicBezTo>
                  <a:lnTo>
                    <a:pt x="1881" y="453"/>
                  </a:lnTo>
                  <a:cubicBezTo>
                    <a:pt x="1844" y="308"/>
                    <a:pt x="1844" y="154"/>
                    <a:pt x="1844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4284875" y="1081875"/>
              <a:ext cx="259050" cy="182150"/>
            </a:xfrm>
            <a:custGeom>
              <a:avLst/>
              <a:gdLst/>
              <a:ahLst/>
              <a:cxnLst/>
              <a:rect l="l" t="t" r="r" b="b"/>
              <a:pathLst>
                <a:path w="10362" h="7286" extrusionOk="0">
                  <a:moveTo>
                    <a:pt x="4675" y="1"/>
                  </a:moveTo>
                  <a:cubicBezTo>
                    <a:pt x="3658" y="1"/>
                    <a:pt x="2597" y="548"/>
                    <a:pt x="1962" y="1337"/>
                  </a:cubicBezTo>
                  <a:cubicBezTo>
                    <a:pt x="1700" y="1680"/>
                    <a:pt x="1510" y="2087"/>
                    <a:pt x="1474" y="2539"/>
                  </a:cubicBezTo>
                  <a:cubicBezTo>
                    <a:pt x="1398" y="2521"/>
                    <a:pt x="1317" y="2512"/>
                    <a:pt x="1236" y="2512"/>
                  </a:cubicBezTo>
                  <a:cubicBezTo>
                    <a:pt x="989" y="2512"/>
                    <a:pt x="731" y="2595"/>
                    <a:pt x="534" y="2765"/>
                  </a:cubicBezTo>
                  <a:cubicBezTo>
                    <a:pt x="0" y="3262"/>
                    <a:pt x="0" y="4121"/>
                    <a:pt x="0" y="4763"/>
                  </a:cubicBezTo>
                  <a:cubicBezTo>
                    <a:pt x="0" y="5631"/>
                    <a:pt x="118" y="6463"/>
                    <a:pt x="380" y="7286"/>
                  </a:cubicBezTo>
                  <a:lnTo>
                    <a:pt x="8933" y="6797"/>
                  </a:lnTo>
                  <a:cubicBezTo>
                    <a:pt x="9457" y="6725"/>
                    <a:pt x="10063" y="6011"/>
                    <a:pt x="10207" y="5405"/>
                  </a:cubicBezTo>
                  <a:cubicBezTo>
                    <a:pt x="10361" y="4691"/>
                    <a:pt x="9909" y="3859"/>
                    <a:pt x="9267" y="3714"/>
                  </a:cubicBezTo>
                  <a:cubicBezTo>
                    <a:pt x="9529" y="3407"/>
                    <a:pt x="9719" y="2955"/>
                    <a:pt x="9755" y="2503"/>
                  </a:cubicBezTo>
                  <a:cubicBezTo>
                    <a:pt x="9755" y="2051"/>
                    <a:pt x="9611" y="1599"/>
                    <a:pt x="9303" y="1300"/>
                  </a:cubicBezTo>
                  <a:cubicBezTo>
                    <a:pt x="9123" y="1147"/>
                    <a:pt x="8933" y="1038"/>
                    <a:pt x="8707" y="957"/>
                  </a:cubicBezTo>
                  <a:cubicBezTo>
                    <a:pt x="8421" y="823"/>
                    <a:pt x="8104" y="754"/>
                    <a:pt x="7786" y="754"/>
                  </a:cubicBezTo>
                  <a:cubicBezTo>
                    <a:pt x="7310" y="754"/>
                    <a:pt x="6831" y="908"/>
                    <a:pt x="6446" y="1228"/>
                  </a:cubicBezTo>
                  <a:cubicBezTo>
                    <a:pt x="6329" y="658"/>
                    <a:pt x="5877" y="243"/>
                    <a:pt x="5389" y="98"/>
                  </a:cubicBezTo>
                  <a:cubicBezTo>
                    <a:pt x="5157" y="32"/>
                    <a:pt x="4918" y="1"/>
                    <a:pt x="4675" y="1"/>
                  </a:cubicBezTo>
                  <a:close/>
                </a:path>
              </a:pathLst>
            </a:custGeom>
            <a:solidFill>
              <a:srgbClr val="B07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4490325" y="1230800"/>
              <a:ext cx="32800" cy="54925"/>
            </a:xfrm>
            <a:custGeom>
              <a:avLst/>
              <a:gdLst/>
              <a:ahLst/>
              <a:cxnLst/>
              <a:rect l="l" t="t" r="r" b="b"/>
              <a:pathLst>
                <a:path w="1312" h="2197" extrusionOk="0">
                  <a:moveTo>
                    <a:pt x="601" y="0"/>
                  </a:moveTo>
                  <a:cubicBezTo>
                    <a:pt x="550" y="0"/>
                    <a:pt x="500" y="6"/>
                    <a:pt x="452" y="18"/>
                  </a:cubicBezTo>
                  <a:cubicBezTo>
                    <a:pt x="263" y="54"/>
                    <a:pt x="73" y="198"/>
                    <a:pt x="0" y="388"/>
                  </a:cubicBezTo>
                  <a:lnTo>
                    <a:pt x="226" y="2196"/>
                  </a:lnTo>
                  <a:cubicBezTo>
                    <a:pt x="489" y="2052"/>
                    <a:pt x="787" y="1862"/>
                    <a:pt x="977" y="1600"/>
                  </a:cubicBezTo>
                  <a:cubicBezTo>
                    <a:pt x="1167" y="1329"/>
                    <a:pt x="1311" y="994"/>
                    <a:pt x="1275" y="650"/>
                  </a:cubicBezTo>
                  <a:cubicBezTo>
                    <a:pt x="1239" y="470"/>
                    <a:pt x="1167" y="280"/>
                    <a:pt x="1013" y="126"/>
                  </a:cubicBezTo>
                  <a:cubicBezTo>
                    <a:pt x="899" y="46"/>
                    <a:pt x="746" y="0"/>
                    <a:pt x="601" y="0"/>
                  </a:cubicBezTo>
                  <a:close/>
                </a:path>
              </a:pathLst>
            </a:custGeom>
            <a:solidFill>
              <a:srgbClr val="D3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4498675" y="1239250"/>
              <a:ext cx="14275" cy="32625"/>
            </a:xfrm>
            <a:custGeom>
              <a:avLst/>
              <a:gdLst/>
              <a:ahLst/>
              <a:cxnLst/>
              <a:rect l="l" t="t" r="r" b="b"/>
              <a:pathLst>
                <a:path w="571" h="1305" extrusionOk="0">
                  <a:moveTo>
                    <a:pt x="513" y="1"/>
                  </a:moveTo>
                  <a:cubicBezTo>
                    <a:pt x="488" y="1"/>
                    <a:pt x="426" y="43"/>
                    <a:pt x="345" y="132"/>
                  </a:cubicBezTo>
                  <a:cubicBezTo>
                    <a:pt x="263" y="204"/>
                    <a:pt x="155" y="394"/>
                    <a:pt x="73" y="584"/>
                  </a:cubicBezTo>
                  <a:cubicBezTo>
                    <a:pt x="1" y="765"/>
                    <a:pt x="1" y="954"/>
                    <a:pt x="1" y="1108"/>
                  </a:cubicBezTo>
                  <a:cubicBezTo>
                    <a:pt x="1" y="1203"/>
                    <a:pt x="29" y="1305"/>
                    <a:pt x="60" y="1305"/>
                  </a:cubicBezTo>
                  <a:cubicBezTo>
                    <a:pt x="64" y="1305"/>
                    <a:pt x="69" y="1302"/>
                    <a:pt x="73" y="1298"/>
                  </a:cubicBezTo>
                  <a:cubicBezTo>
                    <a:pt x="118" y="1298"/>
                    <a:pt x="73" y="991"/>
                    <a:pt x="191" y="620"/>
                  </a:cubicBezTo>
                  <a:cubicBezTo>
                    <a:pt x="299" y="240"/>
                    <a:pt x="571" y="14"/>
                    <a:pt x="525" y="14"/>
                  </a:cubicBezTo>
                  <a:cubicBezTo>
                    <a:pt x="525" y="5"/>
                    <a:pt x="521" y="1"/>
                    <a:pt x="513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4502525" y="1249075"/>
              <a:ext cx="7475" cy="20600"/>
            </a:xfrm>
            <a:custGeom>
              <a:avLst/>
              <a:gdLst/>
              <a:ahLst/>
              <a:cxnLst/>
              <a:rect l="l" t="t" r="r" b="b"/>
              <a:pathLst>
                <a:path w="299" h="824" extrusionOk="0">
                  <a:moveTo>
                    <a:pt x="37" y="1"/>
                  </a:moveTo>
                  <a:lnTo>
                    <a:pt x="37" y="1"/>
                  </a:lnTo>
                  <a:cubicBezTo>
                    <a:pt x="1" y="37"/>
                    <a:pt x="191" y="191"/>
                    <a:pt x="191" y="417"/>
                  </a:cubicBezTo>
                  <a:cubicBezTo>
                    <a:pt x="191" y="643"/>
                    <a:pt x="37" y="787"/>
                    <a:pt x="37" y="824"/>
                  </a:cubicBezTo>
                  <a:cubicBezTo>
                    <a:pt x="73" y="824"/>
                    <a:pt x="109" y="824"/>
                    <a:pt x="191" y="751"/>
                  </a:cubicBezTo>
                  <a:cubicBezTo>
                    <a:pt x="227" y="679"/>
                    <a:pt x="299" y="561"/>
                    <a:pt x="299" y="417"/>
                  </a:cubicBezTo>
                  <a:cubicBezTo>
                    <a:pt x="299" y="263"/>
                    <a:pt x="227" y="145"/>
                    <a:pt x="145" y="73"/>
                  </a:cubicBezTo>
                  <a:cubicBezTo>
                    <a:pt x="109" y="1"/>
                    <a:pt x="37" y="1"/>
                    <a:pt x="37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4307475" y="1146575"/>
              <a:ext cx="199825" cy="197075"/>
            </a:xfrm>
            <a:custGeom>
              <a:avLst/>
              <a:gdLst/>
              <a:ahLst/>
              <a:cxnLst/>
              <a:rect l="l" t="t" r="r" b="b"/>
              <a:pathLst>
                <a:path w="7993" h="7883" extrusionOk="0">
                  <a:moveTo>
                    <a:pt x="4034" y="0"/>
                  </a:moveTo>
                  <a:cubicBezTo>
                    <a:pt x="3640" y="0"/>
                    <a:pt x="3246" y="39"/>
                    <a:pt x="2866" y="105"/>
                  </a:cubicBezTo>
                  <a:cubicBezTo>
                    <a:pt x="1619" y="331"/>
                    <a:pt x="308" y="900"/>
                    <a:pt x="118" y="2329"/>
                  </a:cubicBezTo>
                  <a:cubicBezTo>
                    <a:pt x="0" y="3269"/>
                    <a:pt x="36" y="4245"/>
                    <a:pt x="262" y="5150"/>
                  </a:cubicBezTo>
                  <a:cubicBezTo>
                    <a:pt x="416" y="5981"/>
                    <a:pt x="678" y="6958"/>
                    <a:pt x="1438" y="7410"/>
                  </a:cubicBezTo>
                  <a:cubicBezTo>
                    <a:pt x="1736" y="7564"/>
                    <a:pt x="2116" y="7753"/>
                    <a:pt x="2450" y="7790"/>
                  </a:cubicBezTo>
                  <a:cubicBezTo>
                    <a:pt x="2487" y="7826"/>
                    <a:pt x="2523" y="7826"/>
                    <a:pt x="2568" y="7826"/>
                  </a:cubicBezTo>
                  <a:cubicBezTo>
                    <a:pt x="2999" y="7856"/>
                    <a:pt x="3432" y="7883"/>
                    <a:pt x="3858" y="7883"/>
                  </a:cubicBezTo>
                  <a:cubicBezTo>
                    <a:pt x="5104" y="7883"/>
                    <a:pt x="6282" y="7652"/>
                    <a:pt x="7125" y="6587"/>
                  </a:cubicBezTo>
                  <a:cubicBezTo>
                    <a:pt x="7993" y="5493"/>
                    <a:pt x="7613" y="3721"/>
                    <a:pt x="7387" y="2482"/>
                  </a:cubicBezTo>
                  <a:cubicBezTo>
                    <a:pt x="7233" y="1615"/>
                    <a:pt x="7007" y="900"/>
                    <a:pt x="6184" y="484"/>
                  </a:cubicBezTo>
                  <a:cubicBezTo>
                    <a:pt x="5518" y="136"/>
                    <a:pt x="4774" y="0"/>
                    <a:pt x="4034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4378225" y="1236725"/>
              <a:ext cx="7475" cy="23675"/>
            </a:xfrm>
            <a:custGeom>
              <a:avLst/>
              <a:gdLst/>
              <a:ahLst/>
              <a:cxnLst/>
              <a:rect l="l" t="t" r="r" b="b"/>
              <a:pathLst>
                <a:path w="299" h="947" extrusionOk="0">
                  <a:moveTo>
                    <a:pt x="120" y="1"/>
                  </a:moveTo>
                  <a:cubicBezTo>
                    <a:pt x="115" y="1"/>
                    <a:pt x="112" y="3"/>
                    <a:pt x="109" y="7"/>
                  </a:cubicBezTo>
                  <a:cubicBezTo>
                    <a:pt x="36" y="7"/>
                    <a:pt x="0" y="233"/>
                    <a:pt x="36" y="495"/>
                  </a:cubicBezTo>
                  <a:cubicBezTo>
                    <a:pt x="36" y="721"/>
                    <a:pt x="72" y="947"/>
                    <a:pt x="145" y="947"/>
                  </a:cubicBezTo>
                  <a:cubicBezTo>
                    <a:pt x="190" y="947"/>
                    <a:pt x="298" y="757"/>
                    <a:pt x="262" y="459"/>
                  </a:cubicBezTo>
                  <a:cubicBezTo>
                    <a:pt x="262" y="211"/>
                    <a:pt x="164" y="1"/>
                    <a:pt x="12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4455300" y="1233950"/>
              <a:ext cx="7700" cy="22725"/>
            </a:xfrm>
            <a:custGeom>
              <a:avLst/>
              <a:gdLst/>
              <a:ahLst/>
              <a:cxnLst/>
              <a:rect l="l" t="t" r="r" b="b"/>
              <a:pathLst>
                <a:path w="308" h="909" extrusionOk="0">
                  <a:moveTo>
                    <a:pt x="118" y="0"/>
                  </a:moveTo>
                  <a:cubicBezTo>
                    <a:pt x="45" y="0"/>
                    <a:pt x="0" y="226"/>
                    <a:pt x="45" y="488"/>
                  </a:cubicBezTo>
                  <a:cubicBezTo>
                    <a:pt x="79" y="698"/>
                    <a:pt x="112" y="908"/>
                    <a:pt x="175" y="908"/>
                  </a:cubicBezTo>
                  <a:cubicBezTo>
                    <a:pt x="180" y="908"/>
                    <a:pt x="185" y="907"/>
                    <a:pt x="190" y="904"/>
                  </a:cubicBezTo>
                  <a:cubicBezTo>
                    <a:pt x="271" y="904"/>
                    <a:pt x="307" y="714"/>
                    <a:pt x="307" y="452"/>
                  </a:cubicBezTo>
                  <a:cubicBezTo>
                    <a:pt x="271" y="190"/>
                    <a:pt x="154" y="0"/>
                    <a:pt x="118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4352675" y="1194925"/>
              <a:ext cx="37775" cy="21425"/>
            </a:xfrm>
            <a:custGeom>
              <a:avLst/>
              <a:gdLst/>
              <a:ahLst/>
              <a:cxnLst/>
              <a:rect l="l" t="t" r="r" b="b"/>
              <a:pathLst>
                <a:path w="1511" h="857" extrusionOk="0">
                  <a:moveTo>
                    <a:pt x="1366" y="0"/>
                  </a:moveTo>
                  <a:cubicBezTo>
                    <a:pt x="1331" y="0"/>
                    <a:pt x="1290" y="4"/>
                    <a:pt x="1248" y="15"/>
                  </a:cubicBezTo>
                  <a:cubicBezTo>
                    <a:pt x="1094" y="15"/>
                    <a:pt x="868" y="51"/>
                    <a:pt x="606" y="169"/>
                  </a:cubicBezTo>
                  <a:cubicBezTo>
                    <a:pt x="380" y="277"/>
                    <a:pt x="190" y="431"/>
                    <a:pt x="118" y="585"/>
                  </a:cubicBezTo>
                  <a:cubicBezTo>
                    <a:pt x="37" y="729"/>
                    <a:pt x="0" y="847"/>
                    <a:pt x="37" y="847"/>
                  </a:cubicBezTo>
                  <a:cubicBezTo>
                    <a:pt x="45" y="853"/>
                    <a:pt x="53" y="856"/>
                    <a:pt x="63" y="856"/>
                  </a:cubicBezTo>
                  <a:cubicBezTo>
                    <a:pt x="108" y="856"/>
                    <a:pt x="173" y="790"/>
                    <a:pt x="263" y="693"/>
                  </a:cubicBezTo>
                  <a:cubicBezTo>
                    <a:pt x="380" y="585"/>
                    <a:pt x="534" y="467"/>
                    <a:pt x="715" y="395"/>
                  </a:cubicBezTo>
                  <a:cubicBezTo>
                    <a:pt x="941" y="277"/>
                    <a:pt x="1131" y="241"/>
                    <a:pt x="1284" y="169"/>
                  </a:cubicBezTo>
                  <a:cubicBezTo>
                    <a:pt x="1438" y="133"/>
                    <a:pt x="1510" y="96"/>
                    <a:pt x="1510" y="51"/>
                  </a:cubicBezTo>
                  <a:cubicBezTo>
                    <a:pt x="1510" y="26"/>
                    <a:pt x="1452" y="0"/>
                    <a:pt x="1366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4443075" y="1188725"/>
              <a:ext cx="34850" cy="17075"/>
            </a:xfrm>
            <a:custGeom>
              <a:avLst/>
              <a:gdLst/>
              <a:ahLst/>
              <a:cxnLst/>
              <a:rect l="l" t="t" r="r" b="b"/>
              <a:pathLst>
                <a:path w="1394" h="683" extrusionOk="0">
                  <a:moveTo>
                    <a:pt x="227" y="1"/>
                  </a:moveTo>
                  <a:cubicBezTo>
                    <a:pt x="82" y="1"/>
                    <a:pt x="1" y="37"/>
                    <a:pt x="1" y="73"/>
                  </a:cubicBezTo>
                  <a:cubicBezTo>
                    <a:pt x="1" y="155"/>
                    <a:pt x="344" y="191"/>
                    <a:pt x="679" y="344"/>
                  </a:cubicBezTo>
                  <a:cubicBezTo>
                    <a:pt x="1031" y="479"/>
                    <a:pt x="1282" y="683"/>
                    <a:pt x="1346" y="683"/>
                  </a:cubicBezTo>
                  <a:cubicBezTo>
                    <a:pt x="1351" y="683"/>
                    <a:pt x="1354" y="682"/>
                    <a:pt x="1357" y="679"/>
                  </a:cubicBezTo>
                  <a:cubicBezTo>
                    <a:pt x="1393" y="643"/>
                    <a:pt x="1357" y="570"/>
                    <a:pt x="1249" y="453"/>
                  </a:cubicBezTo>
                  <a:cubicBezTo>
                    <a:pt x="1167" y="344"/>
                    <a:pt x="986" y="191"/>
                    <a:pt x="796" y="118"/>
                  </a:cubicBezTo>
                  <a:cubicBezTo>
                    <a:pt x="570" y="37"/>
                    <a:pt x="381" y="1"/>
                    <a:pt x="227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4413925" y="1239100"/>
              <a:ext cx="21725" cy="20400"/>
            </a:xfrm>
            <a:custGeom>
              <a:avLst/>
              <a:gdLst/>
              <a:ahLst/>
              <a:cxnLst/>
              <a:rect l="l" t="t" r="r" b="b"/>
              <a:pathLst>
                <a:path w="869" h="816" extrusionOk="0">
                  <a:moveTo>
                    <a:pt x="320" y="0"/>
                  </a:moveTo>
                  <a:cubicBezTo>
                    <a:pt x="270" y="0"/>
                    <a:pt x="226" y="8"/>
                    <a:pt x="190" y="20"/>
                  </a:cubicBezTo>
                  <a:cubicBezTo>
                    <a:pt x="37" y="56"/>
                    <a:pt x="1" y="138"/>
                    <a:pt x="1" y="138"/>
                  </a:cubicBezTo>
                  <a:cubicBezTo>
                    <a:pt x="11" y="148"/>
                    <a:pt x="21" y="152"/>
                    <a:pt x="33" y="152"/>
                  </a:cubicBezTo>
                  <a:cubicBezTo>
                    <a:pt x="64" y="152"/>
                    <a:pt x="106" y="125"/>
                    <a:pt x="190" y="92"/>
                  </a:cubicBezTo>
                  <a:cubicBezTo>
                    <a:pt x="299" y="92"/>
                    <a:pt x="453" y="138"/>
                    <a:pt x="606" y="210"/>
                  </a:cubicBezTo>
                  <a:cubicBezTo>
                    <a:pt x="715" y="318"/>
                    <a:pt x="751" y="508"/>
                    <a:pt x="751" y="626"/>
                  </a:cubicBezTo>
                  <a:cubicBezTo>
                    <a:pt x="715" y="734"/>
                    <a:pt x="715" y="771"/>
                    <a:pt x="715" y="816"/>
                  </a:cubicBezTo>
                  <a:cubicBezTo>
                    <a:pt x="715" y="816"/>
                    <a:pt x="796" y="734"/>
                    <a:pt x="832" y="626"/>
                  </a:cubicBezTo>
                  <a:cubicBezTo>
                    <a:pt x="869" y="508"/>
                    <a:pt x="832" y="282"/>
                    <a:pt x="679" y="138"/>
                  </a:cubicBezTo>
                  <a:cubicBezTo>
                    <a:pt x="551" y="34"/>
                    <a:pt x="423" y="0"/>
                    <a:pt x="32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4412125" y="12556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36" y="0"/>
                  </a:moveTo>
                  <a:cubicBezTo>
                    <a:pt x="0" y="0"/>
                    <a:pt x="0" y="109"/>
                    <a:pt x="73" y="154"/>
                  </a:cubicBezTo>
                  <a:cubicBezTo>
                    <a:pt x="94" y="196"/>
                    <a:pt x="130" y="214"/>
                    <a:pt x="164" y="214"/>
                  </a:cubicBezTo>
                  <a:cubicBezTo>
                    <a:pt x="189" y="214"/>
                    <a:pt x="211" y="205"/>
                    <a:pt x="226" y="190"/>
                  </a:cubicBezTo>
                  <a:cubicBezTo>
                    <a:pt x="226" y="154"/>
                    <a:pt x="190" y="109"/>
                    <a:pt x="145" y="72"/>
                  </a:cubicBezTo>
                  <a:cubicBezTo>
                    <a:pt x="109" y="36"/>
                    <a:pt x="73" y="0"/>
                    <a:pt x="36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4407375" y="1266850"/>
              <a:ext cx="24425" cy="9975"/>
            </a:xfrm>
            <a:custGeom>
              <a:avLst/>
              <a:gdLst/>
              <a:ahLst/>
              <a:cxnLst/>
              <a:rect l="l" t="t" r="r" b="b"/>
              <a:pathLst>
                <a:path w="977" h="399" extrusionOk="0">
                  <a:moveTo>
                    <a:pt x="39" y="0"/>
                  </a:moveTo>
                  <a:cubicBezTo>
                    <a:pt x="37" y="0"/>
                    <a:pt x="37" y="1"/>
                    <a:pt x="37" y="4"/>
                  </a:cubicBezTo>
                  <a:cubicBezTo>
                    <a:pt x="0" y="4"/>
                    <a:pt x="37" y="76"/>
                    <a:pt x="73" y="158"/>
                  </a:cubicBezTo>
                  <a:cubicBezTo>
                    <a:pt x="154" y="230"/>
                    <a:pt x="263" y="339"/>
                    <a:pt x="416" y="384"/>
                  </a:cubicBezTo>
                  <a:cubicBezTo>
                    <a:pt x="471" y="394"/>
                    <a:pt x="521" y="399"/>
                    <a:pt x="568" y="399"/>
                  </a:cubicBezTo>
                  <a:cubicBezTo>
                    <a:pt x="684" y="399"/>
                    <a:pt x="774" y="371"/>
                    <a:pt x="832" y="339"/>
                  </a:cubicBezTo>
                  <a:cubicBezTo>
                    <a:pt x="941" y="302"/>
                    <a:pt x="977" y="230"/>
                    <a:pt x="977" y="230"/>
                  </a:cubicBezTo>
                  <a:cubicBezTo>
                    <a:pt x="973" y="226"/>
                    <a:pt x="966" y="224"/>
                    <a:pt x="957" y="224"/>
                  </a:cubicBezTo>
                  <a:cubicBezTo>
                    <a:pt x="904" y="224"/>
                    <a:pt x="772" y="287"/>
                    <a:pt x="608" y="287"/>
                  </a:cubicBezTo>
                  <a:cubicBezTo>
                    <a:pt x="559" y="287"/>
                    <a:pt x="506" y="281"/>
                    <a:pt x="452" y="266"/>
                  </a:cubicBezTo>
                  <a:cubicBezTo>
                    <a:pt x="209" y="199"/>
                    <a:pt x="60" y="0"/>
                    <a:pt x="39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4411225" y="1241400"/>
              <a:ext cx="23850" cy="21725"/>
            </a:xfrm>
            <a:custGeom>
              <a:avLst/>
              <a:gdLst/>
              <a:ahLst/>
              <a:cxnLst/>
              <a:rect l="l" t="t" r="r" b="b"/>
              <a:pathLst>
                <a:path w="954" h="869" extrusionOk="0">
                  <a:moveTo>
                    <a:pt x="940" y="380"/>
                  </a:moveTo>
                  <a:lnTo>
                    <a:pt x="940" y="522"/>
                  </a:lnTo>
                  <a:lnTo>
                    <a:pt x="940" y="522"/>
                  </a:lnTo>
                  <a:cubicBezTo>
                    <a:pt x="952" y="473"/>
                    <a:pt x="954" y="424"/>
                    <a:pt x="940" y="380"/>
                  </a:cubicBezTo>
                  <a:close/>
                  <a:moveTo>
                    <a:pt x="940" y="522"/>
                  </a:moveTo>
                  <a:lnTo>
                    <a:pt x="940" y="522"/>
                  </a:lnTo>
                  <a:cubicBezTo>
                    <a:pt x="927" y="579"/>
                    <a:pt x="899" y="637"/>
                    <a:pt x="867" y="692"/>
                  </a:cubicBezTo>
                  <a:lnTo>
                    <a:pt x="867" y="692"/>
                  </a:lnTo>
                  <a:cubicBezTo>
                    <a:pt x="892" y="659"/>
                    <a:pt x="918" y="602"/>
                    <a:pt x="940" y="534"/>
                  </a:cubicBezTo>
                  <a:lnTo>
                    <a:pt x="940" y="522"/>
                  </a:lnTo>
                  <a:close/>
                  <a:moveTo>
                    <a:pt x="298" y="0"/>
                  </a:moveTo>
                  <a:cubicBezTo>
                    <a:pt x="226" y="46"/>
                    <a:pt x="181" y="46"/>
                    <a:pt x="145" y="82"/>
                  </a:cubicBezTo>
                  <a:lnTo>
                    <a:pt x="109" y="82"/>
                  </a:lnTo>
                  <a:cubicBezTo>
                    <a:pt x="0" y="226"/>
                    <a:pt x="0" y="416"/>
                    <a:pt x="72" y="570"/>
                  </a:cubicBezTo>
                  <a:cubicBezTo>
                    <a:pt x="109" y="570"/>
                    <a:pt x="145" y="606"/>
                    <a:pt x="181" y="642"/>
                  </a:cubicBezTo>
                  <a:cubicBezTo>
                    <a:pt x="226" y="679"/>
                    <a:pt x="262" y="724"/>
                    <a:pt x="262" y="760"/>
                  </a:cubicBezTo>
                  <a:lnTo>
                    <a:pt x="262" y="796"/>
                  </a:lnTo>
                  <a:cubicBezTo>
                    <a:pt x="335" y="832"/>
                    <a:pt x="488" y="868"/>
                    <a:pt x="597" y="868"/>
                  </a:cubicBezTo>
                  <a:lnTo>
                    <a:pt x="714" y="868"/>
                  </a:lnTo>
                  <a:cubicBezTo>
                    <a:pt x="750" y="832"/>
                    <a:pt x="787" y="796"/>
                    <a:pt x="823" y="760"/>
                  </a:cubicBezTo>
                  <a:cubicBezTo>
                    <a:pt x="838" y="738"/>
                    <a:pt x="853" y="715"/>
                    <a:pt x="867" y="692"/>
                  </a:cubicBezTo>
                  <a:lnTo>
                    <a:pt x="867" y="692"/>
                  </a:lnTo>
                  <a:cubicBezTo>
                    <a:pt x="851" y="712"/>
                    <a:pt x="836" y="724"/>
                    <a:pt x="823" y="724"/>
                  </a:cubicBezTo>
                  <a:cubicBezTo>
                    <a:pt x="823" y="679"/>
                    <a:pt x="823" y="642"/>
                    <a:pt x="859" y="534"/>
                  </a:cubicBezTo>
                  <a:cubicBezTo>
                    <a:pt x="859" y="416"/>
                    <a:pt x="823" y="226"/>
                    <a:pt x="714" y="118"/>
                  </a:cubicBezTo>
                  <a:cubicBezTo>
                    <a:pt x="597" y="46"/>
                    <a:pt x="488" y="0"/>
                    <a:pt x="371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4414825" y="1241400"/>
              <a:ext cx="19925" cy="18100"/>
            </a:xfrm>
            <a:custGeom>
              <a:avLst/>
              <a:gdLst/>
              <a:ahLst/>
              <a:cxnLst/>
              <a:rect l="l" t="t" r="r" b="b"/>
              <a:pathLst>
                <a:path w="797" h="724" extrusionOk="0">
                  <a:moveTo>
                    <a:pt x="154" y="0"/>
                  </a:moveTo>
                  <a:cubicBezTo>
                    <a:pt x="154" y="1"/>
                    <a:pt x="154" y="1"/>
                    <a:pt x="154" y="1"/>
                  </a:cubicBezTo>
                  <a:lnTo>
                    <a:pt x="154" y="1"/>
                  </a:lnTo>
                  <a:cubicBezTo>
                    <a:pt x="166" y="0"/>
                    <a:pt x="179" y="0"/>
                    <a:pt x="191" y="0"/>
                  </a:cubicBezTo>
                  <a:close/>
                  <a:moveTo>
                    <a:pt x="154" y="1"/>
                  </a:moveTo>
                  <a:cubicBezTo>
                    <a:pt x="92" y="3"/>
                    <a:pt x="31" y="14"/>
                    <a:pt x="1" y="82"/>
                  </a:cubicBezTo>
                  <a:cubicBezTo>
                    <a:pt x="37" y="46"/>
                    <a:pt x="82" y="46"/>
                    <a:pt x="154" y="1"/>
                  </a:cubicBezTo>
                  <a:close/>
                  <a:moveTo>
                    <a:pt x="191" y="0"/>
                  </a:moveTo>
                  <a:cubicBezTo>
                    <a:pt x="308" y="0"/>
                    <a:pt x="453" y="46"/>
                    <a:pt x="570" y="118"/>
                  </a:cubicBezTo>
                  <a:cubicBezTo>
                    <a:pt x="453" y="46"/>
                    <a:pt x="344" y="0"/>
                    <a:pt x="227" y="0"/>
                  </a:cubicBezTo>
                  <a:close/>
                  <a:moveTo>
                    <a:pt x="570" y="118"/>
                  </a:moveTo>
                  <a:cubicBezTo>
                    <a:pt x="679" y="226"/>
                    <a:pt x="715" y="416"/>
                    <a:pt x="715" y="534"/>
                  </a:cubicBezTo>
                  <a:cubicBezTo>
                    <a:pt x="679" y="642"/>
                    <a:pt x="679" y="679"/>
                    <a:pt x="679" y="724"/>
                  </a:cubicBezTo>
                  <a:cubicBezTo>
                    <a:pt x="715" y="724"/>
                    <a:pt x="760" y="642"/>
                    <a:pt x="796" y="534"/>
                  </a:cubicBezTo>
                  <a:lnTo>
                    <a:pt x="796" y="380"/>
                  </a:lnTo>
                  <a:cubicBezTo>
                    <a:pt x="796" y="308"/>
                    <a:pt x="715" y="226"/>
                    <a:pt x="643" y="154"/>
                  </a:cubicBezTo>
                  <a:cubicBezTo>
                    <a:pt x="606" y="154"/>
                    <a:pt x="606" y="118"/>
                    <a:pt x="570" y="118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4413025" y="1255650"/>
              <a:ext cx="4775" cy="5675"/>
            </a:xfrm>
            <a:custGeom>
              <a:avLst/>
              <a:gdLst/>
              <a:ahLst/>
              <a:cxnLst/>
              <a:rect l="l" t="t" r="r" b="b"/>
              <a:pathLst>
                <a:path w="191" h="227" extrusionOk="0">
                  <a:moveTo>
                    <a:pt x="0" y="0"/>
                  </a:moveTo>
                  <a:cubicBezTo>
                    <a:pt x="37" y="72"/>
                    <a:pt x="73" y="154"/>
                    <a:pt x="154" y="190"/>
                  </a:cubicBezTo>
                  <a:lnTo>
                    <a:pt x="190" y="226"/>
                  </a:lnTo>
                  <a:lnTo>
                    <a:pt x="190" y="190"/>
                  </a:lnTo>
                  <a:cubicBezTo>
                    <a:pt x="190" y="154"/>
                    <a:pt x="154" y="109"/>
                    <a:pt x="109" y="72"/>
                  </a:cubicBezTo>
                  <a:cubicBezTo>
                    <a:pt x="73" y="36"/>
                    <a:pt x="37" y="0"/>
                    <a:pt x="0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4499600" y="1240500"/>
              <a:ext cx="21725" cy="34825"/>
            </a:xfrm>
            <a:custGeom>
              <a:avLst/>
              <a:gdLst/>
              <a:ahLst/>
              <a:cxnLst/>
              <a:rect l="l" t="t" r="r" b="b"/>
              <a:pathLst>
                <a:path w="869" h="1393" extrusionOk="0">
                  <a:moveTo>
                    <a:pt x="344" y="36"/>
                  </a:moveTo>
                  <a:lnTo>
                    <a:pt x="344" y="36"/>
                  </a:lnTo>
                  <a:cubicBezTo>
                    <a:pt x="174" y="141"/>
                    <a:pt x="99" y="303"/>
                    <a:pt x="52" y="498"/>
                  </a:cubicBezTo>
                  <a:lnTo>
                    <a:pt x="52" y="498"/>
                  </a:lnTo>
                  <a:cubicBezTo>
                    <a:pt x="131" y="320"/>
                    <a:pt x="231" y="149"/>
                    <a:pt x="308" y="82"/>
                  </a:cubicBezTo>
                  <a:cubicBezTo>
                    <a:pt x="344" y="82"/>
                    <a:pt x="344" y="36"/>
                    <a:pt x="344" y="36"/>
                  </a:cubicBezTo>
                  <a:close/>
                  <a:moveTo>
                    <a:pt x="52" y="498"/>
                  </a:moveTo>
                  <a:cubicBezTo>
                    <a:pt x="47" y="510"/>
                    <a:pt x="41" y="522"/>
                    <a:pt x="36" y="534"/>
                  </a:cubicBezTo>
                  <a:lnTo>
                    <a:pt x="36" y="570"/>
                  </a:lnTo>
                  <a:cubicBezTo>
                    <a:pt x="41" y="545"/>
                    <a:pt x="46" y="521"/>
                    <a:pt x="52" y="498"/>
                  </a:cubicBezTo>
                  <a:close/>
                  <a:moveTo>
                    <a:pt x="488" y="0"/>
                  </a:moveTo>
                  <a:cubicBezTo>
                    <a:pt x="452" y="36"/>
                    <a:pt x="344" y="190"/>
                    <a:pt x="226" y="380"/>
                  </a:cubicBezTo>
                  <a:cubicBezTo>
                    <a:pt x="262" y="380"/>
                    <a:pt x="262" y="416"/>
                    <a:pt x="262" y="416"/>
                  </a:cubicBezTo>
                  <a:cubicBezTo>
                    <a:pt x="344" y="488"/>
                    <a:pt x="416" y="606"/>
                    <a:pt x="416" y="760"/>
                  </a:cubicBezTo>
                  <a:cubicBezTo>
                    <a:pt x="416" y="904"/>
                    <a:pt x="344" y="1022"/>
                    <a:pt x="308" y="1094"/>
                  </a:cubicBezTo>
                  <a:cubicBezTo>
                    <a:pt x="226" y="1167"/>
                    <a:pt x="190" y="1167"/>
                    <a:pt x="190" y="1167"/>
                  </a:cubicBezTo>
                  <a:lnTo>
                    <a:pt x="154" y="1167"/>
                  </a:lnTo>
                  <a:cubicBezTo>
                    <a:pt x="154" y="1130"/>
                    <a:pt x="308" y="986"/>
                    <a:pt x="308" y="760"/>
                  </a:cubicBezTo>
                  <a:cubicBezTo>
                    <a:pt x="308" y="642"/>
                    <a:pt x="226" y="534"/>
                    <a:pt x="190" y="452"/>
                  </a:cubicBezTo>
                  <a:cubicBezTo>
                    <a:pt x="190" y="488"/>
                    <a:pt x="154" y="534"/>
                    <a:pt x="154" y="570"/>
                  </a:cubicBezTo>
                  <a:cubicBezTo>
                    <a:pt x="36" y="941"/>
                    <a:pt x="81" y="1248"/>
                    <a:pt x="36" y="1248"/>
                  </a:cubicBezTo>
                  <a:lnTo>
                    <a:pt x="0" y="1248"/>
                  </a:lnTo>
                  <a:cubicBezTo>
                    <a:pt x="36" y="1320"/>
                    <a:pt x="36" y="1356"/>
                    <a:pt x="36" y="1393"/>
                  </a:cubicBezTo>
                  <a:lnTo>
                    <a:pt x="81" y="1393"/>
                  </a:lnTo>
                  <a:cubicBezTo>
                    <a:pt x="154" y="1393"/>
                    <a:pt x="190" y="1356"/>
                    <a:pt x="226" y="1320"/>
                  </a:cubicBezTo>
                  <a:cubicBezTo>
                    <a:pt x="308" y="1248"/>
                    <a:pt x="344" y="1212"/>
                    <a:pt x="380" y="1167"/>
                  </a:cubicBezTo>
                  <a:cubicBezTo>
                    <a:pt x="452" y="1058"/>
                    <a:pt x="534" y="986"/>
                    <a:pt x="606" y="868"/>
                  </a:cubicBezTo>
                  <a:cubicBezTo>
                    <a:pt x="714" y="715"/>
                    <a:pt x="868" y="0"/>
                    <a:pt x="534" y="0"/>
                  </a:cubicBezTo>
                  <a:close/>
                </a:path>
              </a:pathLst>
            </a:custGeom>
            <a:solidFill>
              <a:srgbClr val="CD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4498675" y="1240500"/>
              <a:ext cx="13150" cy="31200"/>
            </a:xfrm>
            <a:custGeom>
              <a:avLst/>
              <a:gdLst/>
              <a:ahLst/>
              <a:cxnLst/>
              <a:rect l="l" t="t" r="r" b="b"/>
              <a:pathLst>
                <a:path w="526" h="1248" extrusionOk="0">
                  <a:moveTo>
                    <a:pt x="489" y="0"/>
                  </a:moveTo>
                  <a:cubicBezTo>
                    <a:pt x="453" y="0"/>
                    <a:pt x="417" y="36"/>
                    <a:pt x="381" y="36"/>
                  </a:cubicBezTo>
                  <a:cubicBezTo>
                    <a:pt x="381" y="36"/>
                    <a:pt x="381" y="82"/>
                    <a:pt x="345" y="82"/>
                  </a:cubicBezTo>
                  <a:cubicBezTo>
                    <a:pt x="263" y="154"/>
                    <a:pt x="155" y="344"/>
                    <a:pt x="73" y="534"/>
                  </a:cubicBezTo>
                  <a:lnTo>
                    <a:pt x="73" y="570"/>
                  </a:lnTo>
                  <a:cubicBezTo>
                    <a:pt x="1" y="796"/>
                    <a:pt x="1" y="1058"/>
                    <a:pt x="37" y="1248"/>
                  </a:cubicBezTo>
                  <a:lnTo>
                    <a:pt x="73" y="1248"/>
                  </a:lnTo>
                  <a:cubicBezTo>
                    <a:pt x="118" y="1248"/>
                    <a:pt x="73" y="941"/>
                    <a:pt x="191" y="570"/>
                  </a:cubicBezTo>
                  <a:cubicBezTo>
                    <a:pt x="191" y="534"/>
                    <a:pt x="227" y="488"/>
                    <a:pt x="227" y="452"/>
                  </a:cubicBezTo>
                  <a:cubicBezTo>
                    <a:pt x="191" y="380"/>
                    <a:pt x="191" y="344"/>
                    <a:pt x="191" y="344"/>
                  </a:cubicBezTo>
                  <a:cubicBezTo>
                    <a:pt x="227" y="344"/>
                    <a:pt x="227" y="344"/>
                    <a:pt x="263" y="380"/>
                  </a:cubicBezTo>
                  <a:cubicBezTo>
                    <a:pt x="381" y="190"/>
                    <a:pt x="489" y="36"/>
                    <a:pt x="525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4503425" y="1249075"/>
              <a:ext cx="6575" cy="20600"/>
            </a:xfrm>
            <a:custGeom>
              <a:avLst/>
              <a:gdLst/>
              <a:ahLst/>
              <a:cxnLst/>
              <a:rect l="l" t="t" r="r" b="b"/>
              <a:pathLst>
                <a:path w="263" h="824" extrusionOk="0">
                  <a:moveTo>
                    <a:pt x="1" y="1"/>
                  </a:moveTo>
                  <a:cubicBezTo>
                    <a:pt x="1" y="1"/>
                    <a:pt x="1" y="37"/>
                    <a:pt x="37" y="109"/>
                  </a:cubicBezTo>
                  <a:cubicBezTo>
                    <a:pt x="73" y="191"/>
                    <a:pt x="155" y="299"/>
                    <a:pt x="155" y="417"/>
                  </a:cubicBezTo>
                  <a:cubicBezTo>
                    <a:pt x="155" y="643"/>
                    <a:pt x="1" y="787"/>
                    <a:pt x="1" y="824"/>
                  </a:cubicBezTo>
                  <a:lnTo>
                    <a:pt x="37" y="824"/>
                  </a:lnTo>
                  <a:cubicBezTo>
                    <a:pt x="37" y="824"/>
                    <a:pt x="73" y="824"/>
                    <a:pt x="155" y="751"/>
                  </a:cubicBezTo>
                  <a:cubicBezTo>
                    <a:pt x="191" y="679"/>
                    <a:pt x="263" y="561"/>
                    <a:pt x="263" y="417"/>
                  </a:cubicBezTo>
                  <a:cubicBezTo>
                    <a:pt x="263" y="263"/>
                    <a:pt x="191" y="145"/>
                    <a:pt x="109" y="73"/>
                  </a:cubicBezTo>
                  <a:cubicBezTo>
                    <a:pt x="109" y="73"/>
                    <a:pt x="109" y="37"/>
                    <a:pt x="73" y="37"/>
                  </a:cubicBezTo>
                  <a:cubicBezTo>
                    <a:pt x="37" y="1"/>
                    <a:pt x="37" y="1"/>
                    <a:pt x="1" y="1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4362175" y="1266025"/>
              <a:ext cx="39575" cy="31000"/>
            </a:xfrm>
            <a:custGeom>
              <a:avLst/>
              <a:gdLst/>
              <a:ahLst/>
              <a:cxnLst/>
              <a:rect l="l" t="t" r="r" b="b"/>
              <a:pathLst>
                <a:path w="1583" h="1240" extrusionOk="0">
                  <a:moveTo>
                    <a:pt x="904" y="1"/>
                  </a:moveTo>
                  <a:cubicBezTo>
                    <a:pt x="488" y="37"/>
                    <a:pt x="0" y="191"/>
                    <a:pt x="36" y="787"/>
                  </a:cubicBezTo>
                  <a:cubicBezTo>
                    <a:pt x="73" y="1131"/>
                    <a:pt x="452" y="1203"/>
                    <a:pt x="678" y="1240"/>
                  </a:cubicBezTo>
                  <a:lnTo>
                    <a:pt x="751" y="1240"/>
                  </a:lnTo>
                  <a:cubicBezTo>
                    <a:pt x="1130" y="1240"/>
                    <a:pt x="1582" y="1050"/>
                    <a:pt x="1582" y="525"/>
                  </a:cubicBezTo>
                  <a:cubicBezTo>
                    <a:pt x="1582" y="191"/>
                    <a:pt x="1284" y="1"/>
                    <a:pt x="940" y="1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4442175" y="1260375"/>
              <a:ext cx="40500" cy="30100"/>
            </a:xfrm>
            <a:custGeom>
              <a:avLst/>
              <a:gdLst/>
              <a:ahLst/>
              <a:cxnLst/>
              <a:rect l="l" t="t" r="r" b="b"/>
              <a:pathLst>
                <a:path w="1620" h="1204" extrusionOk="0">
                  <a:moveTo>
                    <a:pt x="832" y="1"/>
                  </a:moveTo>
                  <a:cubicBezTo>
                    <a:pt x="453" y="1"/>
                    <a:pt x="1" y="109"/>
                    <a:pt x="1" y="679"/>
                  </a:cubicBezTo>
                  <a:cubicBezTo>
                    <a:pt x="1" y="1013"/>
                    <a:pt x="344" y="1167"/>
                    <a:pt x="570" y="1203"/>
                  </a:cubicBezTo>
                  <a:lnTo>
                    <a:pt x="796" y="1203"/>
                  </a:lnTo>
                  <a:cubicBezTo>
                    <a:pt x="1131" y="1203"/>
                    <a:pt x="1511" y="1050"/>
                    <a:pt x="1547" y="598"/>
                  </a:cubicBezTo>
                  <a:cubicBezTo>
                    <a:pt x="1619" y="263"/>
                    <a:pt x="1285" y="37"/>
                    <a:pt x="941" y="1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4314025" y="1146475"/>
              <a:ext cx="124325" cy="45225"/>
            </a:xfrm>
            <a:custGeom>
              <a:avLst/>
              <a:gdLst/>
              <a:ahLst/>
              <a:cxnLst/>
              <a:rect l="l" t="t" r="r" b="b"/>
              <a:pathLst>
                <a:path w="4973" h="1809" extrusionOk="0">
                  <a:moveTo>
                    <a:pt x="4311" y="22"/>
                  </a:moveTo>
                  <a:cubicBezTo>
                    <a:pt x="4539" y="43"/>
                    <a:pt x="4757" y="82"/>
                    <a:pt x="4973" y="145"/>
                  </a:cubicBezTo>
                  <a:lnTo>
                    <a:pt x="4973" y="109"/>
                  </a:lnTo>
                  <a:cubicBezTo>
                    <a:pt x="4748" y="69"/>
                    <a:pt x="4531" y="40"/>
                    <a:pt x="4311" y="22"/>
                  </a:cubicBezTo>
                  <a:close/>
                  <a:moveTo>
                    <a:pt x="3771" y="0"/>
                  </a:moveTo>
                  <a:cubicBezTo>
                    <a:pt x="3355" y="0"/>
                    <a:pt x="2984" y="36"/>
                    <a:pt x="2568" y="109"/>
                  </a:cubicBezTo>
                  <a:cubicBezTo>
                    <a:pt x="1546" y="299"/>
                    <a:pt x="498" y="678"/>
                    <a:pt x="46" y="1582"/>
                  </a:cubicBezTo>
                  <a:cubicBezTo>
                    <a:pt x="0" y="1655"/>
                    <a:pt x="0" y="1727"/>
                    <a:pt x="0" y="1808"/>
                  </a:cubicBezTo>
                  <a:cubicBezTo>
                    <a:pt x="380" y="751"/>
                    <a:pt x="1510" y="299"/>
                    <a:pt x="2604" y="109"/>
                  </a:cubicBezTo>
                  <a:cubicBezTo>
                    <a:pt x="3014" y="37"/>
                    <a:pt x="3423" y="1"/>
                    <a:pt x="3790" y="0"/>
                  </a:cubicBezTo>
                  <a:lnTo>
                    <a:pt x="3790" y="0"/>
                  </a:lnTo>
                  <a:cubicBezTo>
                    <a:pt x="3968" y="1"/>
                    <a:pt x="4141" y="8"/>
                    <a:pt x="4311" y="22"/>
                  </a:cubicBezTo>
                  <a:lnTo>
                    <a:pt x="4311" y="22"/>
                  </a:lnTo>
                  <a:cubicBezTo>
                    <a:pt x="4148" y="7"/>
                    <a:pt x="3981" y="0"/>
                    <a:pt x="3807" y="0"/>
                  </a:cubicBezTo>
                  <a:cubicBezTo>
                    <a:pt x="3801" y="0"/>
                    <a:pt x="3795" y="0"/>
                    <a:pt x="3790" y="0"/>
                  </a:cubicBezTo>
                  <a:lnTo>
                    <a:pt x="3790" y="0"/>
                  </a:lnTo>
                  <a:cubicBezTo>
                    <a:pt x="3783" y="0"/>
                    <a:pt x="3777" y="0"/>
                    <a:pt x="3771" y="0"/>
                  </a:cubicBezTo>
                  <a:close/>
                </a:path>
              </a:pathLst>
            </a:custGeom>
            <a:solidFill>
              <a:srgbClr val="AE6C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4314025" y="1146475"/>
              <a:ext cx="124325" cy="111900"/>
            </a:xfrm>
            <a:custGeom>
              <a:avLst/>
              <a:gdLst/>
              <a:ahLst/>
              <a:cxnLst/>
              <a:rect l="l" t="t" r="r" b="b"/>
              <a:pathLst>
                <a:path w="4973" h="4476" extrusionOk="0">
                  <a:moveTo>
                    <a:pt x="3807" y="0"/>
                  </a:moveTo>
                  <a:cubicBezTo>
                    <a:pt x="3436" y="0"/>
                    <a:pt x="3020" y="36"/>
                    <a:pt x="2604" y="109"/>
                  </a:cubicBezTo>
                  <a:cubicBezTo>
                    <a:pt x="1510" y="299"/>
                    <a:pt x="380" y="751"/>
                    <a:pt x="0" y="1808"/>
                  </a:cubicBezTo>
                  <a:lnTo>
                    <a:pt x="0" y="1953"/>
                  </a:lnTo>
                  <a:lnTo>
                    <a:pt x="82" y="4403"/>
                  </a:lnTo>
                  <a:cubicBezTo>
                    <a:pt x="82" y="4403"/>
                    <a:pt x="118" y="4439"/>
                    <a:pt x="154" y="4476"/>
                  </a:cubicBezTo>
                  <a:cubicBezTo>
                    <a:pt x="642" y="4177"/>
                    <a:pt x="1094" y="3797"/>
                    <a:pt x="1438" y="3345"/>
                  </a:cubicBezTo>
                  <a:lnTo>
                    <a:pt x="1772" y="2667"/>
                  </a:lnTo>
                  <a:lnTo>
                    <a:pt x="1772" y="2667"/>
                  </a:lnTo>
                  <a:cubicBezTo>
                    <a:pt x="1664" y="2749"/>
                    <a:pt x="1628" y="2785"/>
                    <a:pt x="1583" y="2785"/>
                  </a:cubicBezTo>
                  <a:cubicBezTo>
                    <a:pt x="1546" y="2785"/>
                    <a:pt x="1583" y="2667"/>
                    <a:pt x="1664" y="2523"/>
                  </a:cubicBezTo>
                  <a:cubicBezTo>
                    <a:pt x="1700" y="2441"/>
                    <a:pt x="1772" y="2369"/>
                    <a:pt x="1854" y="2297"/>
                  </a:cubicBezTo>
                  <a:cubicBezTo>
                    <a:pt x="1890" y="2071"/>
                    <a:pt x="1890" y="1881"/>
                    <a:pt x="1890" y="1655"/>
                  </a:cubicBezTo>
                  <a:lnTo>
                    <a:pt x="2116" y="1655"/>
                  </a:lnTo>
                  <a:cubicBezTo>
                    <a:pt x="2939" y="1655"/>
                    <a:pt x="3734" y="1356"/>
                    <a:pt x="4376" y="823"/>
                  </a:cubicBezTo>
                  <a:cubicBezTo>
                    <a:pt x="4638" y="633"/>
                    <a:pt x="4828" y="407"/>
                    <a:pt x="4973" y="145"/>
                  </a:cubicBezTo>
                  <a:cubicBezTo>
                    <a:pt x="4602" y="36"/>
                    <a:pt x="4223" y="0"/>
                    <a:pt x="3807" y="0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4352675" y="1203875"/>
              <a:ext cx="7700" cy="12225"/>
            </a:xfrm>
            <a:custGeom>
              <a:avLst/>
              <a:gdLst/>
              <a:ahLst/>
              <a:cxnLst/>
              <a:rect l="l" t="t" r="r" b="b"/>
              <a:pathLst>
                <a:path w="308" h="489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26" y="73"/>
                    <a:pt x="154" y="145"/>
                    <a:pt x="118" y="227"/>
                  </a:cubicBezTo>
                  <a:cubicBezTo>
                    <a:pt x="37" y="371"/>
                    <a:pt x="0" y="489"/>
                    <a:pt x="37" y="489"/>
                  </a:cubicBezTo>
                  <a:cubicBezTo>
                    <a:pt x="82" y="489"/>
                    <a:pt x="118" y="453"/>
                    <a:pt x="226" y="371"/>
                  </a:cubicBezTo>
                  <a:cubicBezTo>
                    <a:pt x="263" y="263"/>
                    <a:pt x="308" y="109"/>
                    <a:pt x="308" y="1"/>
                  </a:cubicBezTo>
                  <a:close/>
                </a:path>
              </a:pathLst>
            </a:custGeom>
            <a:solidFill>
              <a:srgbClr val="78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4297075" y="1125275"/>
              <a:ext cx="140375" cy="138750"/>
            </a:xfrm>
            <a:custGeom>
              <a:avLst/>
              <a:gdLst/>
              <a:ahLst/>
              <a:cxnLst/>
              <a:rect l="l" t="t" r="r" b="b"/>
              <a:pathLst>
                <a:path w="5615" h="5550" extrusionOk="0">
                  <a:moveTo>
                    <a:pt x="4975" y="0"/>
                  </a:moveTo>
                  <a:cubicBezTo>
                    <a:pt x="4749" y="0"/>
                    <a:pt x="4524" y="16"/>
                    <a:pt x="4295" y="16"/>
                  </a:cubicBezTo>
                  <a:cubicBezTo>
                    <a:pt x="3355" y="125"/>
                    <a:pt x="2378" y="315"/>
                    <a:pt x="1546" y="848"/>
                  </a:cubicBezTo>
                  <a:cubicBezTo>
                    <a:pt x="724" y="1336"/>
                    <a:pt x="82" y="2241"/>
                    <a:pt x="0" y="3217"/>
                  </a:cubicBezTo>
                  <a:cubicBezTo>
                    <a:pt x="0" y="3443"/>
                    <a:pt x="0" y="3669"/>
                    <a:pt x="46" y="3895"/>
                  </a:cubicBezTo>
                  <a:cubicBezTo>
                    <a:pt x="82" y="4311"/>
                    <a:pt x="82" y="4691"/>
                    <a:pt x="118" y="5097"/>
                  </a:cubicBezTo>
                  <a:lnTo>
                    <a:pt x="498" y="5550"/>
                  </a:lnTo>
                  <a:cubicBezTo>
                    <a:pt x="1583" y="4799"/>
                    <a:pt x="2261" y="3443"/>
                    <a:pt x="2116" y="2087"/>
                  </a:cubicBezTo>
                  <a:cubicBezTo>
                    <a:pt x="2984" y="2087"/>
                    <a:pt x="3807" y="1861"/>
                    <a:pt x="4602" y="1481"/>
                  </a:cubicBezTo>
                  <a:cubicBezTo>
                    <a:pt x="4828" y="1373"/>
                    <a:pt x="5090" y="1219"/>
                    <a:pt x="5280" y="1029"/>
                  </a:cubicBezTo>
                  <a:cubicBezTo>
                    <a:pt x="5470" y="848"/>
                    <a:pt x="5615" y="577"/>
                    <a:pt x="5579" y="279"/>
                  </a:cubicBezTo>
                  <a:cubicBezTo>
                    <a:pt x="5579" y="242"/>
                    <a:pt x="5579" y="170"/>
                    <a:pt x="5543" y="125"/>
                  </a:cubicBezTo>
                  <a:cubicBezTo>
                    <a:pt x="5506" y="53"/>
                    <a:pt x="5389" y="53"/>
                    <a:pt x="5316" y="16"/>
                  </a:cubicBezTo>
                  <a:cubicBezTo>
                    <a:pt x="5202" y="4"/>
                    <a:pt x="5088" y="0"/>
                    <a:pt x="4975" y="0"/>
                  </a:cubicBezTo>
                  <a:close/>
                </a:path>
              </a:pathLst>
            </a:custGeom>
            <a:solidFill>
              <a:srgbClr val="B07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4276500" y="1249575"/>
              <a:ext cx="48850" cy="57125"/>
            </a:xfrm>
            <a:custGeom>
              <a:avLst/>
              <a:gdLst/>
              <a:ahLst/>
              <a:cxnLst/>
              <a:rect l="l" t="t" r="r" b="b"/>
              <a:pathLst>
                <a:path w="1954" h="2285" extrusionOk="0">
                  <a:moveTo>
                    <a:pt x="826" y="1"/>
                  </a:moveTo>
                  <a:cubicBezTo>
                    <a:pt x="566" y="1"/>
                    <a:pt x="312" y="91"/>
                    <a:pt x="191" y="315"/>
                  </a:cubicBezTo>
                  <a:cubicBezTo>
                    <a:pt x="1" y="695"/>
                    <a:pt x="109" y="1219"/>
                    <a:pt x="299" y="1563"/>
                  </a:cubicBezTo>
                  <a:cubicBezTo>
                    <a:pt x="589" y="2018"/>
                    <a:pt x="942" y="2284"/>
                    <a:pt x="1394" y="2284"/>
                  </a:cubicBezTo>
                  <a:cubicBezTo>
                    <a:pt x="1534" y="2284"/>
                    <a:pt x="1684" y="2258"/>
                    <a:pt x="1845" y="2205"/>
                  </a:cubicBezTo>
                  <a:lnTo>
                    <a:pt x="1953" y="1111"/>
                  </a:lnTo>
                  <a:cubicBezTo>
                    <a:pt x="1953" y="731"/>
                    <a:pt x="1727" y="352"/>
                    <a:pt x="1429" y="171"/>
                  </a:cubicBezTo>
                  <a:cubicBezTo>
                    <a:pt x="1275" y="67"/>
                    <a:pt x="1048" y="1"/>
                    <a:pt x="826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4290525" y="1261975"/>
              <a:ext cx="32100" cy="33250"/>
            </a:xfrm>
            <a:custGeom>
              <a:avLst/>
              <a:gdLst/>
              <a:ahLst/>
              <a:cxnLst/>
              <a:rect l="l" t="t" r="r" b="b"/>
              <a:pathLst>
                <a:path w="1284" h="1330" extrusionOk="0">
                  <a:moveTo>
                    <a:pt x="77" y="0"/>
                  </a:moveTo>
                  <a:cubicBezTo>
                    <a:pt x="30" y="0"/>
                    <a:pt x="0" y="9"/>
                    <a:pt x="0" y="9"/>
                  </a:cubicBezTo>
                  <a:cubicBezTo>
                    <a:pt x="0" y="45"/>
                    <a:pt x="118" y="45"/>
                    <a:pt x="262" y="127"/>
                  </a:cubicBezTo>
                  <a:cubicBezTo>
                    <a:pt x="416" y="199"/>
                    <a:pt x="606" y="308"/>
                    <a:pt x="796" y="497"/>
                  </a:cubicBezTo>
                  <a:cubicBezTo>
                    <a:pt x="986" y="687"/>
                    <a:pt x="1094" y="877"/>
                    <a:pt x="1130" y="1067"/>
                  </a:cubicBezTo>
                  <a:cubicBezTo>
                    <a:pt x="1212" y="1212"/>
                    <a:pt x="1248" y="1329"/>
                    <a:pt x="1248" y="1329"/>
                  </a:cubicBezTo>
                  <a:cubicBezTo>
                    <a:pt x="1248" y="1329"/>
                    <a:pt x="1284" y="1212"/>
                    <a:pt x="1248" y="1031"/>
                  </a:cubicBezTo>
                  <a:cubicBezTo>
                    <a:pt x="1166" y="841"/>
                    <a:pt x="1058" y="615"/>
                    <a:pt x="868" y="389"/>
                  </a:cubicBezTo>
                  <a:cubicBezTo>
                    <a:pt x="678" y="199"/>
                    <a:pt x="452" y="82"/>
                    <a:pt x="262" y="45"/>
                  </a:cubicBezTo>
                  <a:cubicBezTo>
                    <a:pt x="190" y="9"/>
                    <a:pt x="124" y="0"/>
                    <a:pt x="77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4301825" y="1267850"/>
              <a:ext cx="11325" cy="21725"/>
            </a:xfrm>
            <a:custGeom>
              <a:avLst/>
              <a:gdLst/>
              <a:ahLst/>
              <a:cxnLst/>
              <a:rect l="l" t="t" r="r" b="b"/>
              <a:pathLst>
                <a:path w="453" h="869" extrusionOk="0">
                  <a:moveTo>
                    <a:pt x="190" y="0"/>
                  </a:moveTo>
                  <a:cubicBezTo>
                    <a:pt x="190" y="0"/>
                    <a:pt x="154" y="36"/>
                    <a:pt x="82" y="118"/>
                  </a:cubicBezTo>
                  <a:cubicBezTo>
                    <a:pt x="36" y="190"/>
                    <a:pt x="0" y="344"/>
                    <a:pt x="36" y="488"/>
                  </a:cubicBezTo>
                  <a:cubicBezTo>
                    <a:pt x="118" y="642"/>
                    <a:pt x="190" y="751"/>
                    <a:pt x="308" y="832"/>
                  </a:cubicBezTo>
                  <a:cubicBezTo>
                    <a:pt x="380" y="868"/>
                    <a:pt x="452" y="868"/>
                    <a:pt x="452" y="868"/>
                  </a:cubicBezTo>
                  <a:cubicBezTo>
                    <a:pt x="452" y="832"/>
                    <a:pt x="416" y="796"/>
                    <a:pt x="344" y="751"/>
                  </a:cubicBezTo>
                  <a:cubicBezTo>
                    <a:pt x="262" y="678"/>
                    <a:pt x="190" y="606"/>
                    <a:pt x="190" y="452"/>
                  </a:cubicBezTo>
                  <a:cubicBezTo>
                    <a:pt x="154" y="344"/>
                    <a:pt x="154" y="226"/>
                    <a:pt x="154" y="154"/>
                  </a:cubicBezTo>
                  <a:cubicBezTo>
                    <a:pt x="190" y="73"/>
                    <a:pt x="226" y="0"/>
                    <a:pt x="19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4283050" y="1261300"/>
              <a:ext cx="38675" cy="35725"/>
            </a:xfrm>
            <a:custGeom>
              <a:avLst/>
              <a:gdLst/>
              <a:ahLst/>
              <a:cxnLst/>
              <a:rect l="l" t="t" r="r" b="b"/>
              <a:pathLst>
                <a:path w="1547" h="1429" extrusionOk="0">
                  <a:moveTo>
                    <a:pt x="299" y="0"/>
                  </a:moveTo>
                  <a:lnTo>
                    <a:pt x="299" y="36"/>
                  </a:lnTo>
                  <a:lnTo>
                    <a:pt x="417" y="36"/>
                  </a:lnTo>
                  <a:cubicBezTo>
                    <a:pt x="381" y="36"/>
                    <a:pt x="335" y="0"/>
                    <a:pt x="299" y="0"/>
                  </a:cubicBezTo>
                  <a:close/>
                  <a:moveTo>
                    <a:pt x="299" y="36"/>
                  </a:moveTo>
                  <a:lnTo>
                    <a:pt x="299" y="36"/>
                  </a:lnTo>
                  <a:cubicBezTo>
                    <a:pt x="1" y="226"/>
                    <a:pt x="335" y="868"/>
                    <a:pt x="489" y="1058"/>
                  </a:cubicBezTo>
                  <a:cubicBezTo>
                    <a:pt x="679" y="1284"/>
                    <a:pt x="977" y="1429"/>
                    <a:pt x="1239" y="1429"/>
                  </a:cubicBezTo>
                  <a:cubicBezTo>
                    <a:pt x="1321" y="1429"/>
                    <a:pt x="1393" y="1392"/>
                    <a:pt x="1429" y="1392"/>
                  </a:cubicBezTo>
                  <a:cubicBezTo>
                    <a:pt x="1465" y="1392"/>
                    <a:pt x="1511" y="1392"/>
                    <a:pt x="1547" y="1356"/>
                  </a:cubicBezTo>
                  <a:lnTo>
                    <a:pt x="1547" y="1320"/>
                  </a:lnTo>
                  <a:cubicBezTo>
                    <a:pt x="1511" y="1320"/>
                    <a:pt x="1511" y="1239"/>
                    <a:pt x="1465" y="1166"/>
                  </a:cubicBezTo>
                  <a:cubicBezTo>
                    <a:pt x="1393" y="976"/>
                    <a:pt x="1321" y="787"/>
                    <a:pt x="1203" y="642"/>
                  </a:cubicBezTo>
                  <a:cubicBezTo>
                    <a:pt x="1167" y="606"/>
                    <a:pt x="1131" y="561"/>
                    <a:pt x="1095" y="524"/>
                  </a:cubicBezTo>
                  <a:cubicBezTo>
                    <a:pt x="1059" y="452"/>
                    <a:pt x="977" y="416"/>
                    <a:pt x="941" y="380"/>
                  </a:cubicBezTo>
                  <a:cubicBezTo>
                    <a:pt x="941" y="380"/>
                    <a:pt x="941" y="416"/>
                    <a:pt x="905" y="416"/>
                  </a:cubicBezTo>
                  <a:cubicBezTo>
                    <a:pt x="905" y="488"/>
                    <a:pt x="905" y="606"/>
                    <a:pt x="941" y="714"/>
                  </a:cubicBezTo>
                  <a:cubicBezTo>
                    <a:pt x="941" y="868"/>
                    <a:pt x="1013" y="940"/>
                    <a:pt x="1095" y="1013"/>
                  </a:cubicBezTo>
                  <a:cubicBezTo>
                    <a:pt x="1167" y="1058"/>
                    <a:pt x="1203" y="1094"/>
                    <a:pt x="1203" y="1130"/>
                  </a:cubicBezTo>
                  <a:lnTo>
                    <a:pt x="1167" y="1130"/>
                  </a:lnTo>
                  <a:cubicBezTo>
                    <a:pt x="1131" y="1130"/>
                    <a:pt x="1095" y="1130"/>
                    <a:pt x="1059" y="1094"/>
                  </a:cubicBezTo>
                  <a:cubicBezTo>
                    <a:pt x="941" y="1013"/>
                    <a:pt x="869" y="904"/>
                    <a:pt x="787" y="750"/>
                  </a:cubicBezTo>
                  <a:cubicBezTo>
                    <a:pt x="751" y="606"/>
                    <a:pt x="787" y="452"/>
                    <a:pt x="833" y="380"/>
                  </a:cubicBezTo>
                  <a:cubicBezTo>
                    <a:pt x="869" y="380"/>
                    <a:pt x="869" y="335"/>
                    <a:pt x="869" y="335"/>
                  </a:cubicBezTo>
                  <a:cubicBezTo>
                    <a:pt x="751" y="262"/>
                    <a:pt x="643" y="190"/>
                    <a:pt x="561" y="154"/>
                  </a:cubicBezTo>
                  <a:cubicBezTo>
                    <a:pt x="417" y="72"/>
                    <a:pt x="299" y="72"/>
                    <a:pt x="299" y="36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4290525" y="1262200"/>
              <a:ext cx="31200" cy="32125"/>
            </a:xfrm>
            <a:custGeom>
              <a:avLst/>
              <a:gdLst/>
              <a:ahLst/>
              <a:cxnLst/>
              <a:rect l="l" t="t" r="r" b="b"/>
              <a:pathLst>
                <a:path w="1248" h="1285" extrusionOk="0">
                  <a:moveTo>
                    <a:pt x="0" y="0"/>
                  </a:moveTo>
                  <a:cubicBezTo>
                    <a:pt x="0" y="36"/>
                    <a:pt x="118" y="36"/>
                    <a:pt x="262" y="118"/>
                  </a:cubicBezTo>
                  <a:cubicBezTo>
                    <a:pt x="344" y="154"/>
                    <a:pt x="452" y="226"/>
                    <a:pt x="570" y="299"/>
                  </a:cubicBezTo>
                  <a:cubicBezTo>
                    <a:pt x="570" y="262"/>
                    <a:pt x="570" y="262"/>
                    <a:pt x="606" y="262"/>
                  </a:cubicBezTo>
                  <a:cubicBezTo>
                    <a:pt x="452" y="154"/>
                    <a:pt x="262" y="36"/>
                    <a:pt x="118" y="0"/>
                  </a:cubicBezTo>
                  <a:close/>
                  <a:moveTo>
                    <a:pt x="642" y="299"/>
                  </a:moveTo>
                  <a:lnTo>
                    <a:pt x="642" y="344"/>
                  </a:lnTo>
                  <a:cubicBezTo>
                    <a:pt x="678" y="380"/>
                    <a:pt x="760" y="416"/>
                    <a:pt x="796" y="488"/>
                  </a:cubicBezTo>
                  <a:cubicBezTo>
                    <a:pt x="832" y="525"/>
                    <a:pt x="868" y="570"/>
                    <a:pt x="904" y="606"/>
                  </a:cubicBezTo>
                  <a:cubicBezTo>
                    <a:pt x="868" y="525"/>
                    <a:pt x="796" y="488"/>
                    <a:pt x="760" y="416"/>
                  </a:cubicBezTo>
                  <a:cubicBezTo>
                    <a:pt x="714" y="380"/>
                    <a:pt x="678" y="344"/>
                    <a:pt x="642" y="299"/>
                  </a:cubicBezTo>
                  <a:close/>
                  <a:moveTo>
                    <a:pt x="1166" y="1130"/>
                  </a:moveTo>
                  <a:lnTo>
                    <a:pt x="1166" y="1130"/>
                  </a:lnTo>
                  <a:cubicBezTo>
                    <a:pt x="1212" y="1203"/>
                    <a:pt x="1212" y="1284"/>
                    <a:pt x="1248" y="1284"/>
                  </a:cubicBezTo>
                  <a:cubicBezTo>
                    <a:pt x="1248" y="1284"/>
                    <a:pt x="1212" y="1248"/>
                    <a:pt x="1212" y="1203"/>
                  </a:cubicBezTo>
                  <a:cubicBezTo>
                    <a:pt x="1212" y="1166"/>
                    <a:pt x="1212" y="1166"/>
                    <a:pt x="1166" y="113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4301825" y="1268750"/>
              <a:ext cx="11325" cy="20825"/>
            </a:xfrm>
            <a:custGeom>
              <a:avLst/>
              <a:gdLst/>
              <a:ahLst/>
              <a:cxnLst/>
              <a:rect l="l" t="t" r="r" b="b"/>
              <a:pathLst>
                <a:path w="453" h="833" extrusionOk="0">
                  <a:moveTo>
                    <a:pt x="154" y="0"/>
                  </a:moveTo>
                  <a:cubicBezTo>
                    <a:pt x="118" y="0"/>
                    <a:pt x="118" y="0"/>
                    <a:pt x="118" y="37"/>
                  </a:cubicBezTo>
                  <a:cubicBezTo>
                    <a:pt x="118" y="37"/>
                    <a:pt x="118" y="82"/>
                    <a:pt x="82" y="82"/>
                  </a:cubicBezTo>
                  <a:cubicBezTo>
                    <a:pt x="36" y="154"/>
                    <a:pt x="0" y="308"/>
                    <a:pt x="36" y="452"/>
                  </a:cubicBezTo>
                  <a:cubicBezTo>
                    <a:pt x="118" y="606"/>
                    <a:pt x="190" y="715"/>
                    <a:pt x="308" y="796"/>
                  </a:cubicBezTo>
                  <a:cubicBezTo>
                    <a:pt x="344" y="832"/>
                    <a:pt x="380" y="832"/>
                    <a:pt x="416" y="832"/>
                  </a:cubicBezTo>
                  <a:lnTo>
                    <a:pt x="452" y="832"/>
                  </a:lnTo>
                  <a:cubicBezTo>
                    <a:pt x="452" y="796"/>
                    <a:pt x="416" y="760"/>
                    <a:pt x="344" y="715"/>
                  </a:cubicBezTo>
                  <a:cubicBezTo>
                    <a:pt x="262" y="642"/>
                    <a:pt x="190" y="570"/>
                    <a:pt x="190" y="416"/>
                  </a:cubicBezTo>
                  <a:cubicBezTo>
                    <a:pt x="154" y="308"/>
                    <a:pt x="154" y="190"/>
                    <a:pt x="154" y="118"/>
                  </a:cubicBezTo>
                  <a:cubicBezTo>
                    <a:pt x="190" y="118"/>
                    <a:pt x="190" y="82"/>
                    <a:pt x="190" y="82"/>
                  </a:cubicBezTo>
                  <a:lnTo>
                    <a:pt x="190" y="37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4297075" y="1749950"/>
              <a:ext cx="268550" cy="46325"/>
            </a:xfrm>
            <a:custGeom>
              <a:avLst/>
              <a:gdLst/>
              <a:ahLst/>
              <a:cxnLst/>
              <a:rect l="l" t="t" r="r" b="b"/>
              <a:pathLst>
                <a:path w="10742" h="1853" extrusionOk="0">
                  <a:moveTo>
                    <a:pt x="10515" y="1"/>
                  </a:moveTo>
                  <a:cubicBezTo>
                    <a:pt x="10325" y="82"/>
                    <a:pt x="10135" y="154"/>
                    <a:pt x="9991" y="191"/>
                  </a:cubicBezTo>
                  <a:cubicBezTo>
                    <a:pt x="9087" y="453"/>
                    <a:pt x="8137" y="643"/>
                    <a:pt x="7197" y="760"/>
                  </a:cubicBezTo>
                  <a:cubicBezTo>
                    <a:pt x="6589" y="828"/>
                    <a:pt x="5978" y="859"/>
                    <a:pt x="5365" y="859"/>
                  </a:cubicBezTo>
                  <a:cubicBezTo>
                    <a:pt x="3630" y="859"/>
                    <a:pt x="1888" y="616"/>
                    <a:pt x="190" y="308"/>
                  </a:cubicBezTo>
                  <a:cubicBezTo>
                    <a:pt x="118" y="606"/>
                    <a:pt x="82" y="950"/>
                    <a:pt x="0" y="1248"/>
                  </a:cubicBezTo>
                  <a:cubicBezTo>
                    <a:pt x="118" y="1284"/>
                    <a:pt x="226" y="1321"/>
                    <a:pt x="344" y="1357"/>
                  </a:cubicBezTo>
                  <a:cubicBezTo>
                    <a:pt x="1130" y="1547"/>
                    <a:pt x="1962" y="1628"/>
                    <a:pt x="2758" y="1737"/>
                  </a:cubicBezTo>
                  <a:cubicBezTo>
                    <a:pt x="3617" y="1811"/>
                    <a:pt x="4475" y="1853"/>
                    <a:pt x="5334" y="1853"/>
                  </a:cubicBezTo>
                  <a:cubicBezTo>
                    <a:pt x="5831" y="1853"/>
                    <a:pt x="6329" y="1839"/>
                    <a:pt x="6826" y="1809"/>
                  </a:cubicBezTo>
                  <a:cubicBezTo>
                    <a:pt x="8137" y="1700"/>
                    <a:pt x="9539" y="1511"/>
                    <a:pt x="10741" y="1022"/>
                  </a:cubicBezTo>
                  <a:cubicBezTo>
                    <a:pt x="10669" y="679"/>
                    <a:pt x="10587" y="344"/>
                    <a:pt x="10515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4257525" y="1520325"/>
              <a:ext cx="270350" cy="305150"/>
            </a:xfrm>
            <a:custGeom>
              <a:avLst/>
              <a:gdLst/>
              <a:ahLst/>
              <a:cxnLst/>
              <a:rect l="l" t="t" r="r" b="b"/>
              <a:pathLst>
                <a:path w="10814" h="12206" extrusionOk="0">
                  <a:moveTo>
                    <a:pt x="2532" y="0"/>
                  </a:moveTo>
                  <a:lnTo>
                    <a:pt x="0" y="10280"/>
                  </a:lnTo>
                  <a:lnTo>
                    <a:pt x="7730" y="12205"/>
                  </a:lnTo>
                  <a:lnTo>
                    <a:pt x="10813" y="2179"/>
                  </a:lnTo>
                  <a:lnTo>
                    <a:pt x="2532" y="0"/>
                  </a:ln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4200100" y="1537275"/>
              <a:ext cx="182875" cy="214750"/>
            </a:xfrm>
            <a:custGeom>
              <a:avLst/>
              <a:gdLst/>
              <a:ahLst/>
              <a:cxnLst/>
              <a:rect l="l" t="t" r="r" b="b"/>
              <a:pathLst>
                <a:path w="7315" h="8590" extrusionOk="0">
                  <a:moveTo>
                    <a:pt x="1095" y="0"/>
                  </a:moveTo>
                  <a:cubicBezTo>
                    <a:pt x="869" y="416"/>
                    <a:pt x="715" y="868"/>
                    <a:pt x="534" y="1275"/>
                  </a:cubicBezTo>
                  <a:cubicBezTo>
                    <a:pt x="191" y="2179"/>
                    <a:pt x="1" y="3273"/>
                    <a:pt x="82" y="4295"/>
                  </a:cubicBezTo>
                  <a:cubicBezTo>
                    <a:pt x="154" y="4973"/>
                    <a:pt x="570" y="5615"/>
                    <a:pt x="1059" y="6103"/>
                  </a:cubicBezTo>
                  <a:cubicBezTo>
                    <a:pt x="1583" y="6591"/>
                    <a:pt x="2189" y="6925"/>
                    <a:pt x="2831" y="7233"/>
                  </a:cubicBezTo>
                  <a:cubicBezTo>
                    <a:pt x="4033" y="7830"/>
                    <a:pt x="5281" y="8282"/>
                    <a:pt x="6592" y="8589"/>
                  </a:cubicBezTo>
                  <a:cubicBezTo>
                    <a:pt x="6863" y="7983"/>
                    <a:pt x="7125" y="7378"/>
                    <a:pt x="7315" y="6781"/>
                  </a:cubicBezTo>
                  <a:cubicBezTo>
                    <a:pt x="6935" y="6591"/>
                    <a:pt x="6556" y="6365"/>
                    <a:pt x="6221" y="6103"/>
                  </a:cubicBezTo>
                  <a:cubicBezTo>
                    <a:pt x="5425" y="5497"/>
                    <a:pt x="4485" y="4936"/>
                    <a:pt x="3807" y="4258"/>
                  </a:cubicBezTo>
                  <a:lnTo>
                    <a:pt x="3807" y="4213"/>
                  </a:lnTo>
                  <a:cubicBezTo>
                    <a:pt x="3509" y="3987"/>
                    <a:pt x="3319" y="3725"/>
                    <a:pt x="3283" y="3390"/>
                  </a:cubicBezTo>
                  <a:cubicBezTo>
                    <a:pt x="3283" y="3237"/>
                    <a:pt x="3283" y="3083"/>
                    <a:pt x="3319" y="2938"/>
                  </a:cubicBezTo>
                  <a:cubicBezTo>
                    <a:pt x="3355" y="2450"/>
                    <a:pt x="3581" y="1953"/>
                    <a:pt x="3807" y="1546"/>
                  </a:cubicBezTo>
                  <a:cubicBezTo>
                    <a:pt x="2867" y="1094"/>
                    <a:pt x="1927" y="597"/>
                    <a:pt x="1095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4440375" y="1361200"/>
              <a:ext cx="45225" cy="88375"/>
            </a:xfrm>
            <a:custGeom>
              <a:avLst/>
              <a:gdLst/>
              <a:ahLst/>
              <a:cxnLst/>
              <a:rect l="l" t="t" r="r" b="b"/>
              <a:pathLst>
                <a:path w="1809" h="3535" extrusionOk="0">
                  <a:moveTo>
                    <a:pt x="561" y="0"/>
                  </a:moveTo>
                  <a:cubicBezTo>
                    <a:pt x="371" y="0"/>
                    <a:pt x="190" y="36"/>
                    <a:pt x="0" y="36"/>
                  </a:cubicBezTo>
                  <a:cubicBezTo>
                    <a:pt x="1275" y="488"/>
                    <a:pt x="1655" y="2034"/>
                    <a:pt x="1203" y="3345"/>
                  </a:cubicBezTo>
                  <a:cubicBezTo>
                    <a:pt x="1159" y="3460"/>
                    <a:pt x="1250" y="3535"/>
                    <a:pt x="1337" y="3535"/>
                  </a:cubicBezTo>
                  <a:cubicBezTo>
                    <a:pt x="1395" y="3535"/>
                    <a:pt x="1451" y="3502"/>
                    <a:pt x="1465" y="3427"/>
                  </a:cubicBezTo>
                  <a:cubicBezTo>
                    <a:pt x="1727" y="2667"/>
                    <a:pt x="1809" y="1727"/>
                    <a:pt x="1465" y="977"/>
                  </a:cubicBezTo>
                  <a:cubicBezTo>
                    <a:pt x="1239" y="525"/>
                    <a:pt x="941" y="226"/>
                    <a:pt x="561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4333000" y="1369550"/>
              <a:ext cx="37550" cy="97900"/>
            </a:xfrm>
            <a:custGeom>
              <a:avLst/>
              <a:gdLst/>
              <a:ahLst/>
              <a:cxnLst/>
              <a:rect l="l" t="t" r="r" b="b"/>
              <a:pathLst>
                <a:path w="1502" h="3916" extrusionOk="0">
                  <a:moveTo>
                    <a:pt x="1167" y="1"/>
                  </a:moveTo>
                  <a:cubicBezTo>
                    <a:pt x="1013" y="154"/>
                    <a:pt x="905" y="263"/>
                    <a:pt x="787" y="417"/>
                  </a:cubicBezTo>
                  <a:cubicBezTo>
                    <a:pt x="1" y="1547"/>
                    <a:pt x="489" y="2641"/>
                    <a:pt x="869" y="3807"/>
                  </a:cubicBezTo>
                  <a:cubicBezTo>
                    <a:pt x="883" y="3883"/>
                    <a:pt x="940" y="3916"/>
                    <a:pt x="998" y="3916"/>
                  </a:cubicBezTo>
                  <a:cubicBezTo>
                    <a:pt x="1085" y="3916"/>
                    <a:pt x="1174" y="3843"/>
                    <a:pt x="1131" y="3735"/>
                  </a:cubicBezTo>
                  <a:cubicBezTo>
                    <a:pt x="824" y="2785"/>
                    <a:pt x="372" y="1881"/>
                    <a:pt x="824" y="905"/>
                  </a:cubicBezTo>
                  <a:cubicBezTo>
                    <a:pt x="977" y="570"/>
                    <a:pt x="1240" y="299"/>
                    <a:pt x="1502" y="118"/>
                  </a:cubicBezTo>
                  <a:lnTo>
                    <a:pt x="1502" y="118"/>
                  </a:lnTo>
                  <a:cubicBezTo>
                    <a:pt x="1466" y="127"/>
                    <a:pt x="1432" y="132"/>
                    <a:pt x="1400" y="132"/>
                  </a:cubicBezTo>
                  <a:cubicBezTo>
                    <a:pt x="1302" y="132"/>
                    <a:pt x="1222" y="89"/>
                    <a:pt x="1167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4323525" y="1435550"/>
              <a:ext cx="65100" cy="64900"/>
            </a:xfrm>
            <a:custGeom>
              <a:avLst/>
              <a:gdLst/>
              <a:ahLst/>
              <a:cxnLst/>
              <a:rect l="l" t="t" r="r" b="b"/>
              <a:pathLst>
                <a:path w="2604" h="2596" extrusionOk="0">
                  <a:moveTo>
                    <a:pt x="1320" y="1"/>
                  </a:moveTo>
                  <a:cubicBezTo>
                    <a:pt x="606" y="1"/>
                    <a:pt x="0" y="597"/>
                    <a:pt x="0" y="1321"/>
                  </a:cubicBezTo>
                  <a:cubicBezTo>
                    <a:pt x="0" y="2035"/>
                    <a:pt x="606" y="2595"/>
                    <a:pt x="1320" y="2595"/>
                  </a:cubicBezTo>
                  <a:cubicBezTo>
                    <a:pt x="2034" y="2595"/>
                    <a:pt x="2604" y="2035"/>
                    <a:pt x="2604" y="1321"/>
                  </a:cubicBezTo>
                  <a:cubicBezTo>
                    <a:pt x="2604" y="597"/>
                    <a:pt x="2034" y="1"/>
                    <a:pt x="1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4340475" y="1453400"/>
              <a:ext cx="31200" cy="30100"/>
            </a:xfrm>
            <a:custGeom>
              <a:avLst/>
              <a:gdLst/>
              <a:ahLst/>
              <a:cxnLst/>
              <a:rect l="l" t="t" r="r" b="b"/>
              <a:pathLst>
                <a:path w="1248" h="1204" extrusionOk="0">
                  <a:moveTo>
                    <a:pt x="642" y="1"/>
                  </a:moveTo>
                  <a:cubicBezTo>
                    <a:pt x="299" y="1"/>
                    <a:pt x="0" y="263"/>
                    <a:pt x="0" y="607"/>
                  </a:cubicBezTo>
                  <a:cubicBezTo>
                    <a:pt x="0" y="941"/>
                    <a:pt x="299" y="1203"/>
                    <a:pt x="642" y="1203"/>
                  </a:cubicBezTo>
                  <a:cubicBezTo>
                    <a:pt x="977" y="1203"/>
                    <a:pt x="1248" y="941"/>
                    <a:pt x="1248" y="607"/>
                  </a:cubicBezTo>
                  <a:cubicBezTo>
                    <a:pt x="1248" y="263"/>
                    <a:pt x="977" y="1"/>
                    <a:pt x="642" y="1"/>
                  </a:cubicBezTo>
                  <a:close/>
                </a:path>
              </a:pathLst>
            </a:custGeom>
            <a:solidFill>
              <a:srgbClr val="405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4513825" y="1417700"/>
              <a:ext cx="13150" cy="153500"/>
            </a:xfrm>
            <a:custGeom>
              <a:avLst/>
              <a:gdLst/>
              <a:ahLst/>
              <a:cxnLst/>
              <a:rect l="l" t="t" r="r" b="b"/>
              <a:pathLst>
                <a:path w="526" h="6140" extrusionOk="0">
                  <a:moveTo>
                    <a:pt x="191" y="0"/>
                  </a:moveTo>
                  <a:cubicBezTo>
                    <a:pt x="145" y="0"/>
                    <a:pt x="145" y="73"/>
                    <a:pt x="109" y="226"/>
                  </a:cubicBezTo>
                  <a:cubicBezTo>
                    <a:pt x="109" y="371"/>
                    <a:pt x="73" y="597"/>
                    <a:pt x="73" y="905"/>
                  </a:cubicBezTo>
                  <a:cubicBezTo>
                    <a:pt x="37" y="1429"/>
                    <a:pt x="1" y="2215"/>
                    <a:pt x="73" y="3083"/>
                  </a:cubicBezTo>
                  <a:cubicBezTo>
                    <a:pt x="109" y="3915"/>
                    <a:pt x="227" y="4702"/>
                    <a:pt x="299" y="5235"/>
                  </a:cubicBezTo>
                  <a:cubicBezTo>
                    <a:pt x="335" y="5533"/>
                    <a:pt x="417" y="5760"/>
                    <a:pt x="453" y="5913"/>
                  </a:cubicBezTo>
                  <a:cubicBezTo>
                    <a:pt x="453" y="6058"/>
                    <a:pt x="489" y="6139"/>
                    <a:pt x="489" y="6139"/>
                  </a:cubicBezTo>
                  <a:cubicBezTo>
                    <a:pt x="525" y="6139"/>
                    <a:pt x="453" y="5796"/>
                    <a:pt x="371" y="5235"/>
                  </a:cubicBezTo>
                  <a:cubicBezTo>
                    <a:pt x="335" y="4666"/>
                    <a:pt x="227" y="3915"/>
                    <a:pt x="191" y="3047"/>
                  </a:cubicBezTo>
                  <a:cubicBezTo>
                    <a:pt x="145" y="2215"/>
                    <a:pt x="145" y="1465"/>
                    <a:pt x="145" y="905"/>
                  </a:cubicBezTo>
                  <a:cubicBezTo>
                    <a:pt x="145" y="335"/>
                    <a:pt x="191" y="0"/>
                    <a:pt x="191" y="0"/>
                  </a:cubicBezTo>
                  <a:close/>
                </a:path>
              </a:pathLst>
            </a:custGeom>
            <a:solidFill>
              <a:srgbClr val="4254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4442175" y="1443925"/>
              <a:ext cx="46150" cy="83050"/>
            </a:xfrm>
            <a:custGeom>
              <a:avLst/>
              <a:gdLst/>
              <a:ahLst/>
              <a:cxnLst/>
              <a:rect l="l" t="t" r="r" b="b"/>
              <a:pathLst>
                <a:path w="1846" h="3322" extrusionOk="0">
                  <a:moveTo>
                    <a:pt x="1248" y="0"/>
                  </a:moveTo>
                  <a:cubicBezTo>
                    <a:pt x="832" y="36"/>
                    <a:pt x="489" y="796"/>
                    <a:pt x="344" y="1094"/>
                  </a:cubicBezTo>
                  <a:cubicBezTo>
                    <a:pt x="73" y="1664"/>
                    <a:pt x="1" y="2260"/>
                    <a:pt x="37" y="2866"/>
                  </a:cubicBezTo>
                  <a:cubicBezTo>
                    <a:pt x="55" y="2920"/>
                    <a:pt x="102" y="2948"/>
                    <a:pt x="141" y="2948"/>
                  </a:cubicBezTo>
                  <a:cubicBezTo>
                    <a:pt x="179" y="2948"/>
                    <a:pt x="209" y="2920"/>
                    <a:pt x="191" y="2866"/>
                  </a:cubicBezTo>
                  <a:cubicBezTo>
                    <a:pt x="73" y="1926"/>
                    <a:pt x="417" y="940"/>
                    <a:pt x="1095" y="262"/>
                  </a:cubicBezTo>
                  <a:cubicBezTo>
                    <a:pt x="1128" y="224"/>
                    <a:pt x="1160" y="208"/>
                    <a:pt x="1191" y="208"/>
                  </a:cubicBezTo>
                  <a:cubicBezTo>
                    <a:pt x="1373" y="208"/>
                    <a:pt x="1516" y="775"/>
                    <a:pt x="1547" y="868"/>
                  </a:cubicBezTo>
                  <a:cubicBezTo>
                    <a:pt x="1619" y="1130"/>
                    <a:pt x="1619" y="1392"/>
                    <a:pt x="1655" y="1700"/>
                  </a:cubicBezTo>
                  <a:cubicBezTo>
                    <a:pt x="1700" y="2224"/>
                    <a:pt x="1583" y="2749"/>
                    <a:pt x="1393" y="3246"/>
                  </a:cubicBezTo>
                  <a:cubicBezTo>
                    <a:pt x="1371" y="3291"/>
                    <a:pt x="1421" y="3321"/>
                    <a:pt x="1471" y="3321"/>
                  </a:cubicBezTo>
                  <a:cubicBezTo>
                    <a:pt x="1502" y="3321"/>
                    <a:pt x="1533" y="3310"/>
                    <a:pt x="1547" y="3282"/>
                  </a:cubicBezTo>
                  <a:cubicBezTo>
                    <a:pt x="1773" y="2640"/>
                    <a:pt x="1845" y="1998"/>
                    <a:pt x="1773" y="1320"/>
                  </a:cubicBezTo>
                  <a:cubicBezTo>
                    <a:pt x="1737" y="986"/>
                    <a:pt x="1619" y="678"/>
                    <a:pt x="1511" y="380"/>
                  </a:cubicBezTo>
                  <a:cubicBezTo>
                    <a:pt x="1474" y="262"/>
                    <a:pt x="1393" y="0"/>
                    <a:pt x="1248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4437425" y="1485550"/>
              <a:ext cx="63300" cy="93950"/>
            </a:xfrm>
            <a:custGeom>
              <a:avLst/>
              <a:gdLst/>
              <a:ahLst/>
              <a:cxnLst/>
              <a:rect l="l" t="t" r="r" b="b"/>
              <a:pathLst>
                <a:path w="2532" h="3758" extrusionOk="0">
                  <a:moveTo>
                    <a:pt x="394" y="1"/>
                  </a:moveTo>
                  <a:cubicBezTo>
                    <a:pt x="322" y="1"/>
                    <a:pt x="245" y="48"/>
                    <a:pt x="227" y="143"/>
                  </a:cubicBezTo>
                  <a:cubicBezTo>
                    <a:pt x="118" y="1047"/>
                    <a:pt x="1" y="2440"/>
                    <a:pt x="643" y="3199"/>
                  </a:cubicBezTo>
                  <a:cubicBezTo>
                    <a:pt x="918" y="3540"/>
                    <a:pt x="1303" y="3757"/>
                    <a:pt x="1691" y="3757"/>
                  </a:cubicBezTo>
                  <a:cubicBezTo>
                    <a:pt x="1940" y="3757"/>
                    <a:pt x="2192" y="3667"/>
                    <a:pt x="2415" y="3461"/>
                  </a:cubicBezTo>
                  <a:cubicBezTo>
                    <a:pt x="2532" y="3372"/>
                    <a:pt x="2429" y="3220"/>
                    <a:pt x="2321" y="3220"/>
                  </a:cubicBezTo>
                  <a:cubicBezTo>
                    <a:pt x="2287" y="3220"/>
                    <a:pt x="2253" y="3235"/>
                    <a:pt x="2225" y="3272"/>
                  </a:cubicBezTo>
                  <a:cubicBezTo>
                    <a:pt x="2028" y="3452"/>
                    <a:pt x="1840" y="3528"/>
                    <a:pt x="1667" y="3528"/>
                  </a:cubicBezTo>
                  <a:cubicBezTo>
                    <a:pt x="1076" y="3528"/>
                    <a:pt x="646" y="2657"/>
                    <a:pt x="534" y="2105"/>
                  </a:cubicBezTo>
                  <a:cubicBezTo>
                    <a:pt x="381" y="1463"/>
                    <a:pt x="417" y="785"/>
                    <a:pt x="534" y="143"/>
                  </a:cubicBezTo>
                  <a:cubicBezTo>
                    <a:pt x="534" y="48"/>
                    <a:pt x="466" y="1"/>
                    <a:pt x="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4414675" y="1480975"/>
              <a:ext cx="72725" cy="90625"/>
            </a:xfrm>
            <a:custGeom>
              <a:avLst/>
              <a:gdLst/>
              <a:ahLst/>
              <a:cxnLst/>
              <a:rect l="l" t="t" r="r" b="b"/>
              <a:pathLst>
                <a:path w="2909" h="3625" extrusionOk="0">
                  <a:moveTo>
                    <a:pt x="2773" y="1"/>
                  </a:moveTo>
                  <a:cubicBezTo>
                    <a:pt x="2703" y="1"/>
                    <a:pt x="2629" y="46"/>
                    <a:pt x="2611" y="136"/>
                  </a:cubicBezTo>
                  <a:cubicBezTo>
                    <a:pt x="2611" y="778"/>
                    <a:pt x="2529" y="1384"/>
                    <a:pt x="2348" y="1990"/>
                  </a:cubicBezTo>
                  <a:cubicBezTo>
                    <a:pt x="2179" y="2524"/>
                    <a:pt x="1525" y="3372"/>
                    <a:pt x="907" y="3372"/>
                  </a:cubicBezTo>
                  <a:cubicBezTo>
                    <a:pt x="698" y="3372"/>
                    <a:pt x="494" y="3276"/>
                    <a:pt x="314" y="3039"/>
                  </a:cubicBezTo>
                  <a:cubicBezTo>
                    <a:pt x="284" y="3001"/>
                    <a:pt x="246" y="2986"/>
                    <a:pt x="209" y="2986"/>
                  </a:cubicBezTo>
                  <a:cubicBezTo>
                    <a:pt x="103" y="2986"/>
                    <a:pt x="1" y="3115"/>
                    <a:pt x="88" y="3229"/>
                  </a:cubicBezTo>
                  <a:cubicBezTo>
                    <a:pt x="307" y="3512"/>
                    <a:pt x="579" y="3624"/>
                    <a:pt x="861" y="3624"/>
                  </a:cubicBezTo>
                  <a:cubicBezTo>
                    <a:pt x="1253" y="3624"/>
                    <a:pt x="1663" y="3404"/>
                    <a:pt x="1969" y="3120"/>
                  </a:cubicBezTo>
                  <a:cubicBezTo>
                    <a:pt x="2800" y="2397"/>
                    <a:pt x="2873" y="1158"/>
                    <a:pt x="2909" y="136"/>
                  </a:cubicBezTo>
                  <a:cubicBezTo>
                    <a:pt x="2909" y="46"/>
                    <a:pt x="2843" y="1"/>
                    <a:pt x="2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4409175" y="1550375"/>
              <a:ext cx="19025" cy="15175"/>
            </a:xfrm>
            <a:custGeom>
              <a:avLst/>
              <a:gdLst/>
              <a:ahLst/>
              <a:cxnLst/>
              <a:rect l="l" t="t" r="r" b="b"/>
              <a:pathLst>
                <a:path w="761" h="607" extrusionOk="0">
                  <a:moveTo>
                    <a:pt x="380" y="0"/>
                  </a:moveTo>
                  <a:cubicBezTo>
                    <a:pt x="1" y="0"/>
                    <a:pt x="1" y="606"/>
                    <a:pt x="380" y="606"/>
                  </a:cubicBezTo>
                  <a:cubicBezTo>
                    <a:pt x="760" y="606"/>
                    <a:pt x="760" y="0"/>
                    <a:pt x="380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4486475" y="1561675"/>
              <a:ext cx="18800" cy="14275"/>
            </a:xfrm>
            <a:custGeom>
              <a:avLst/>
              <a:gdLst/>
              <a:ahLst/>
              <a:cxnLst/>
              <a:rect l="l" t="t" r="r" b="b"/>
              <a:pathLst>
                <a:path w="752" h="571" extrusionOk="0">
                  <a:moveTo>
                    <a:pt x="380" y="1"/>
                  </a:moveTo>
                  <a:cubicBezTo>
                    <a:pt x="1" y="1"/>
                    <a:pt x="1" y="570"/>
                    <a:pt x="380" y="570"/>
                  </a:cubicBezTo>
                  <a:cubicBezTo>
                    <a:pt x="751" y="570"/>
                    <a:pt x="751" y="1"/>
                    <a:pt x="380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4309500" y="1676500"/>
              <a:ext cx="126150" cy="101125"/>
            </a:xfrm>
            <a:custGeom>
              <a:avLst/>
              <a:gdLst/>
              <a:ahLst/>
              <a:cxnLst/>
              <a:rect l="l" t="t" r="r" b="b"/>
              <a:pathLst>
                <a:path w="5046" h="4045" extrusionOk="0">
                  <a:moveTo>
                    <a:pt x="1086" y="0"/>
                  </a:moveTo>
                  <a:lnTo>
                    <a:pt x="1" y="2152"/>
                  </a:lnTo>
                  <a:cubicBezTo>
                    <a:pt x="823" y="2568"/>
                    <a:pt x="1691" y="2866"/>
                    <a:pt x="2487" y="3355"/>
                  </a:cubicBezTo>
                  <a:cubicBezTo>
                    <a:pt x="2858" y="3581"/>
                    <a:pt x="3237" y="3807"/>
                    <a:pt x="3653" y="3996"/>
                  </a:cubicBezTo>
                  <a:cubicBezTo>
                    <a:pt x="3736" y="4030"/>
                    <a:pt x="3795" y="4044"/>
                    <a:pt x="3835" y="4044"/>
                  </a:cubicBezTo>
                  <a:cubicBezTo>
                    <a:pt x="4067" y="4044"/>
                    <a:pt x="3667" y="3565"/>
                    <a:pt x="3536" y="3472"/>
                  </a:cubicBezTo>
                  <a:cubicBezTo>
                    <a:pt x="3273" y="3246"/>
                    <a:pt x="2939" y="3056"/>
                    <a:pt x="2632" y="2866"/>
                  </a:cubicBezTo>
                  <a:lnTo>
                    <a:pt x="2632" y="2866"/>
                  </a:lnTo>
                  <a:cubicBezTo>
                    <a:pt x="3047" y="3092"/>
                    <a:pt x="3463" y="3282"/>
                    <a:pt x="3879" y="3472"/>
                  </a:cubicBezTo>
                  <a:cubicBezTo>
                    <a:pt x="4069" y="3508"/>
                    <a:pt x="4331" y="3662"/>
                    <a:pt x="4521" y="3662"/>
                  </a:cubicBezTo>
                  <a:cubicBezTo>
                    <a:pt x="4783" y="3662"/>
                    <a:pt x="4557" y="3355"/>
                    <a:pt x="4440" y="3318"/>
                  </a:cubicBezTo>
                  <a:cubicBezTo>
                    <a:pt x="3988" y="2984"/>
                    <a:pt x="3536" y="2676"/>
                    <a:pt x="3011" y="2450"/>
                  </a:cubicBezTo>
                  <a:lnTo>
                    <a:pt x="3011" y="2450"/>
                  </a:lnTo>
                  <a:cubicBezTo>
                    <a:pt x="3617" y="2676"/>
                    <a:pt x="4178" y="2866"/>
                    <a:pt x="4747" y="3092"/>
                  </a:cubicBezTo>
                  <a:cubicBezTo>
                    <a:pt x="4781" y="3101"/>
                    <a:pt x="4813" y="3105"/>
                    <a:pt x="4842" y="3105"/>
                  </a:cubicBezTo>
                  <a:cubicBezTo>
                    <a:pt x="4936" y="3105"/>
                    <a:pt x="4990" y="3057"/>
                    <a:pt x="4928" y="2939"/>
                  </a:cubicBezTo>
                  <a:cubicBezTo>
                    <a:pt x="4928" y="2866"/>
                    <a:pt x="4819" y="2794"/>
                    <a:pt x="4747" y="2713"/>
                  </a:cubicBezTo>
                  <a:cubicBezTo>
                    <a:pt x="4593" y="2604"/>
                    <a:pt x="4440" y="2487"/>
                    <a:pt x="4250" y="2414"/>
                  </a:cubicBezTo>
                  <a:cubicBezTo>
                    <a:pt x="4069" y="2342"/>
                    <a:pt x="3915" y="2261"/>
                    <a:pt x="3726" y="2188"/>
                  </a:cubicBezTo>
                  <a:cubicBezTo>
                    <a:pt x="3653" y="2188"/>
                    <a:pt x="3572" y="2152"/>
                    <a:pt x="3463" y="2116"/>
                  </a:cubicBezTo>
                  <a:cubicBezTo>
                    <a:pt x="3391" y="2080"/>
                    <a:pt x="3273" y="2035"/>
                    <a:pt x="3237" y="2035"/>
                  </a:cubicBezTo>
                  <a:cubicBezTo>
                    <a:pt x="3276" y="2030"/>
                    <a:pt x="3314" y="2028"/>
                    <a:pt x="3353" y="2028"/>
                  </a:cubicBezTo>
                  <a:cubicBezTo>
                    <a:pt x="3614" y="2028"/>
                    <a:pt x="3881" y="2125"/>
                    <a:pt x="4141" y="2188"/>
                  </a:cubicBezTo>
                  <a:cubicBezTo>
                    <a:pt x="4331" y="2224"/>
                    <a:pt x="4476" y="2261"/>
                    <a:pt x="4630" y="2306"/>
                  </a:cubicBezTo>
                  <a:cubicBezTo>
                    <a:pt x="4702" y="2306"/>
                    <a:pt x="4973" y="2306"/>
                    <a:pt x="5009" y="2261"/>
                  </a:cubicBezTo>
                  <a:cubicBezTo>
                    <a:pt x="5046" y="2224"/>
                    <a:pt x="5046" y="2188"/>
                    <a:pt x="5009" y="2188"/>
                  </a:cubicBezTo>
                  <a:cubicBezTo>
                    <a:pt x="5009" y="2152"/>
                    <a:pt x="4973" y="2152"/>
                    <a:pt x="4973" y="2116"/>
                  </a:cubicBezTo>
                  <a:cubicBezTo>
                    <a:pt x="4783" y="1962"/>
                    <a:pt x="4476" y="1890"/>
                    <a:pt x="4214" y="1772"/>
                  </a:cubicBezTo>
                  <a:cubicBezTo>
                    <a:pt x="3915" y="1664"/>
                    <a:pt x="3617" y="1583"/>
                    <a:pt x="3273" y="1510"/>
                  </a:cubicBezTo>
                  <a:cubicBezTo>
                    <a:pt x="3653" y="1438"/>
                    <a:pt x="4069" y="1402"/>
                    <a:pt x="4404" y="1248"/>
                  </a:cubicBezTo>
                  <a:cubicBezTo>
                    <a:pt x="4521" y="1212"/>
                    <a:pt x="4856" y="1130"/>
                    <a:pt x="4593" y="1022"/>
                  </a:cubicBezTo>
                  <a:cubicBezTo>
                    <a:pt x="4569" y="1010"/>
                    <a:pt x="4536" y="1006"/>
                    <a:pt x="4498" y="1006"/>
                  </a:cubicBezTo>
                  <a:cubicBezTo>
                    <a:pt x="4423" y="1006"/>
                    <a:pt x="4328" y="1022"/>
                    <a:pt x="4250" y="1022"/>
                  </a:cubicBezTo>
                  <a:cubicBezTo>
                    <a:pt x="4133" y="1030"/>
                    <a:pt x="4015" y="1034"/>
                    <a:pt x="3896" y="1034"/>
                  </a:cubicBezTo>
                  <a:cubicBezTo>
                    <a:pt x="3480" y="1034"/>
                    <a:pt x="3054" y="980"/>
                    <a:pt x="2668" y="832"/>
                  </a:cubicBezTo>
                  <a:cubicBezTo>
                    <a:pt x="2107" y="642"/>
                    <a:pt x="1583" y="344"/>
                    <a:pt x="1086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" name="Google Shape;314;p4"/>
          <p:cNvSpPr txBox="1">
            <a:spLocks noGrp="1"/>
          </p:cNvSpPr>
          <p:nvPr>
            <p:ph type="ctrTitle"/>
          </p:nvPr>
        </p:nvSpPr>
        <p:spPr>
          <a:xfrm>
            <a:off x="1049025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4"/>
          <p:cNvSpPr txBox="1">
            <a:spLocks noGrp="1"/>
          </p:cNvSpPr>
          <p:nvPr>
            <p:ph type="subTitle" idx="1"/>
          </p:nvPr>
        </p:nvSpPr>
        <p:spPr>
          <a:xfrm>
            <a:off x="1049025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4"/>
          <p:cNvSpPr txBox="1">
            <a:spLocks noGrp="1"/>
          </p:cNvSpPr>
          <p:nvPr>
            <p:ph type="title" idx="2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cxnSp>
        <p:nvCxnSpPr>
          <p:cNvPr id="317" name="Google Shape;317;p4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14">
    <p:bg>
      <p:bgPr>
        <a:solidFill>
          <a:srgbClr val="CFD9E0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5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320" name="Google Shape;320;p5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321" name="Google Shape;321;p5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2" name="Google Shape;322;p5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323" name="Google Shape;323;p5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5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5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5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5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5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5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5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1" name="Google Shape;331;p5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5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3" name="Google Shape;333;p5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334" name="Google Shape;334;p5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5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5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5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5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5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340;p5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5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42" name="Google Shape;342;p5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3" name="Google Shape;343;p5"/>
            <p:cNvSpPr/>
            <p:nvPr/>
          </p:nvSpPr>
          <p:spPr>
            <a:xfrm>
              <a:off x="0" y="0"/>
              <a:ext cx="2183543" cy="4044405"/>
            </a:xfrm>
            <a:custGeom>
              <a:avLst/>
              <a:gdLst/>
              <a:ahLst/>
              <a:cxnLst/>
              <a:rect l="l" t="t" r="r" b="b"/>
              <a:pathLst>
                <a:path w="13752" h="26825" extrusionOk="0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0" y="4044403"/>
              <a:ext cx="9144057" cy="1099107"/>
            </a:xfrm>
            <a:custGeom>
              <a:avLst/>
              <a:gdLst/>
              <a:ahLst/>
              <a:cxnLst/>
              <a:rect l="l" t="t" r="r" b="b"/>
              <a:pathLst>
                <a:path w="53343" h="7414" extrusionOk="0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5" name="Google Shape;345;p5"/>
          <p:cNvSpPr txBox="1">
            <a:spLocks noGrp="1"/>
          </p:cNvSpPr>
          <p:nvPr>
            <p:ph type="subTitle" idx="1"/>
          </p:nvPr>
        </p:nvSpPr>
        <p:spPr>
          <a:xfrm>
            <a:off x="1148600" y="3652025"/>
            <a:ext cx="18813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6" name="Google Shape;346;p5"/>
          <p:cNvSpPr txBox="1">
            <a:spLocks noGrp="1"/>
          </p:cNvSpPr>
          <p:nvPr>
            <p:ph type="subTitle" idx="2"/>
          </p:nvPr>
        </p:nvSpPr>
        <p:spPr>
          <a:xfrm>
            <a:off x="3409588" y="3645250"/>
            <a:ext cx="23379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7" name="Google Shape;347;p5"/>
          <p:cNvSpPr txBox="1">
            <a:spLocks noGrp="1"/>
          </p:cNvSpPr>
          <p:nvPr>
            <p:ph type="subTitle" idx="3"/>
          </p:nvPr>
        </p:nvSpPr>
        <p:spPr>
          <a:xfrm>
            <a:off x="6114100" y="3652025"/>
            <a:ext cx="18813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8" name="Google Shape;348;p5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49" name="Google Shape;349;p5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0" name="Google Shape;350;p5"/>
          <p:cNvSpPr txBox="1">
            <a:spLocks noGrp="1"/>
          </p:cNvSpPr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cxnSp>
        <p:nvCxnSpPr>
          <p:cNvPr id="351" name="Google Shape;351;p5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4_1_2">
    <p:bg>
      <p:bgPr>
        <a:solidFill>
          <a:srgbClr val="CFD9E0"/>
        </a:solidFill>
        <a:effectLst/>
      </p:bgPr>
    </p:bg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p7"/>
          <p:cNvGrpSpPr/>
          <p:nvPr/>
        </p:nvGrpSpPr>
        <p:grpSpPr>
          <a:xfrm>
            <a:off x="0" y="0"/>
            <a:ext cx="9144057" cy="5143509"/>
            <a:chOff x="0" y="0"/>
            <a:chExt cx="9144057" cy="5143509"/>
          </a:xfrm>
        </p:grpSpPr>
        <p:grpSp>
          <p:nvGrpSpPr>
            <p:cNvPr id="393" name="Google Shape;393;p7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394" name="Google Shape;394;p7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5" name="Google Shape;395;p7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396" name="Google Shape;396;p7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7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7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7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7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7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7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7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4" name="Google Shape;404;p7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7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6" name="Google Shape;406;p7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407" name="Google Shape;407;p7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7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7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7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7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7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7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7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5" name="Google Shape;415;p7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6" name="Google Shape;416;p7"/>
            <p:cNvSpPr/>
            <p:nvPr/>
          </p:nvSpPr>
          <p:spPr>
            <a:xfrm>
              <a:off x="0" y="4044403"/>
              <a:ext cx="9144057" cy="1099107"/>
            </a:xfrm>
            <a:custGeom>
              <a:avLst/>
              <a:gdLst/>
              <a:ahLst/>
              <a:cxnLst/>
              <a:rect l="l" t="t" r="r" b="b"/>
              <a:pathLst>
                <a:path w="53343" h="7414" extrusionOk="0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" name="Google Shape;417;p7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18" name="Google Shape;418;p7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9" name="Google Shape;419;p7"/>
          <p:cNvSpPr txBox="1">
            <a:spLocks noGrp="1"/>
          </p:cNvSpPr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cxnSp>
        <p:nvCxnSpPr>
          <p:cNvPr id="420" name="Google Shape;420;p7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S + TEXT 2">
  <p:cSld name="CUSTOM_14_1_1_4">
    <p:bg>
      <p:bgPr>
        <a:solidFill>
          <a:srgbClr val="CFD9E0"/>
        </a:solidFill>
        <a:effectLst/>
      </p:bgPr>
    </p:bg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4" name="Google Shape;474;p11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475" name="Google Shape;475;p11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476" name="Google Shape;476;p11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7" name="Google Shape;477;p11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478" name="Google Shape;478;p11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11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11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6" name="Google Shape;486;p11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1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8" name="Google Shape;488;p11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489" name="Google Shape;489;p11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11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11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11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11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7" name="Google Shape;497;p11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8" name="Google Shape;498;p11"/>
            <p:cNvSpPr/>
            <p:nvPr/>
          </p:nvSpPr>
          <p:spPr>
            <a:xfrm>
              <a:off x="0" y="0"/>
              <a:ext cx="2183543" cy="4044405"/>
            </a:xfrm>
            <a:custGeom>
              <a:avLst/>
              <a:gdLst/>
              <a:ahLst/>
              <a:cxnLst/>
              <a:rect l="l" t="t" r="r" b="b"/>
              <a:pathLst>
                <a:path w="13752" h="26825" extrusionOk="0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0" y="4044403"/>
              <a:ext cx="9144057" cy="1099107"/>
            </a:xfrm>
            <a:custGeom>
              <a:avLst/>
              <a:gdLst/>
              <a:ahLst/>
              <a:cxnLst/>
              <a:rect l="l" t="t" r="r" b="b"/>
              <a:pathLst>
                <a:path w="53343" h="7414" extrusionOk="0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" name="Google Shape;500;p11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01" name="Google Shape;501;p11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2" name="Google Shape;502;p11"/>
          <p:cNvSpPr/>
          <p:nvPr/>
        </p:nvSpPr>
        <p:spPr>
          <a:xfrm>
            <a:off x="4448150" y="149900"/>
            <a:ext cx="2457904" cy="1778107"/>
          </a:xfrm>
          <a:custGeom>
            <a:avLst/>
            <a:gdLst/>
            <a:ahLst/>
            <a:cxnLst/>
            <a:rect l="l" t="t" r="r" b="b"/>
            <a:pathLst>
              <a:path w="18879" h="13657" extrusionOk="0">
                <a:moveTo>
                  <a:pt x="10691" y="0"/>
                </a:moveTo>
                <a:cubicBezTo>
                  <a:pt x="10291" y="0"/>
                  <a:pt x="9892" y="5"/>
                  <a:pt x="9494" y="14"/>
                </a:cubicBezTo>
                <a:cubicBezTo>
                  <a:pt x="7125" y="131"/>
                  <a:pt x="4675" y="131"/>
                  <a:pt x="2343" y="583"/>
                </a:cubicBezTo>
                <a:cubicBezTo>
                  <a:pt x="571" y="881"/>
                  <a:pt x="345" y="2048"/>
                  <a:pt x="227" y="3675"/>
                </a:cubicBezTo>
                <a:cubicBezTo>
                  <a:pt x="155" y="4724"/>
                  <a:pt x="118" y="5782"/>
                  <a:pt x="118" y="6794"/>
                </a:cubicBezTo>
                <a:cubicBezTo>
                  <a:pt x="82" y="7852"/>
                  <a:pt x="1" y="9850"/>
                  <a:pt x="715" y="10718"/>
                </a:cubicBezTo>
                <a:cubicBezTo>
                  <a:pt x="1357" y="11505"/>
                  <a:pt x="3057" y="11622"/>
                  <a:pt x="3997" y="11731"/>
                </a:cubicBezTo>
                <a:cubicBezTo>
                  <a:pt x="5787" y="11902"/>
                  <a:pt x="7577" y="11988"/>
                  <a:pt x="9366" y="11988"/>
                </a:cubicBezTo>
                <a:cubicBezTo>
                  <a:pt x="11155" y="11988"/>
                  <a:pt x="12943" y="11902"/>
                  <a:pt x="14729" y="11731"/>
                </a:cubicBezTo>
                <a:cubicBezTo>
                  <a:pt x="15226" y="12409"/>
                  <a:pt x="15714" y="13051"/>
                  <a:pt x="16275" y="13656"/>
                </a:cubicBezTo>
                <a:cubicBezTo>
                  <a:pt x="16311" y="12978"/>
                  <a:pt x="16356" y="12264"/>
                  <a:pt x="16428" y="11586"/>
                </a:cubicBezTo>
                <a:cubicBezTo>
                  <a:pt x="16727" y="11541"/>
                  <a:pt x="17034" y="11505"/>
                  <a:pt x="17296" y="11468"/>
                </a:cubicBezTo>
                <a:cubicBezTo>
                  <a:pt x="18842" y="11242"/>
                  <a:pt x="18761" y="9055"/>
                  <a:pt x="18797" y="8006"/>
                </a:cubicBezTo>
                <a:cubicBezTo>
                  <a:pt x="18879" y="6080"/>
                  <a:pt x="18842" y="4200"/>
                  <a:pt x="18725" y="2274"/>
                </a:cubicBezTo>
                <a:cubicBezTo>
                  <a:pt x="18653" y="1225"/>
                  <a:pt x="17974" y="737"/>
                  <a:pt x="17070" y="466"/>
                </a:cubicBezTo>
                <a:cubicBezTo>
                  <a:pt x="16202" y="203"/>
                  <a:pt x="15181" y="203"/>
                  <a:pt x="14358" y="131"/>
                </a:cubicBezTo>
                <a:cubicBezTo>
                  <a:pt x="13138" y="42"/>
                  <a:pt x="11913" y="0"/>
                  <a:pt x="10691" y="0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11"/>
          <p:cNvSpPr/>
          <p:nvPr/>
        </p:nvSpPr>
        <p:spPr>
          <a:xfrm flipH="1">
            <a:off x="5002889" y="4477026"/>
            <a:ext cx="2671242" cy="345277"/>
          </a:xfrm>
          <a:custGeom>
            <a:avLst/>
            <a:gdLst/>
            <a:ahLst/>
            <a:cxnLst/>
            <a:rect l="l" t="t" r="r" b="b"/>
            <a:pathLst>
              <a:path w="38760" h="5010" extrusionOk="0">
                <a:moveTo>
                  <a:pt x="27530" y="1"/>
                </a:moveTo>
                <a:cubicBezTo>
                  <a:pt x="23688" y="1"/>
                  <a:pt x="20298" y="381"/>
                  <a:pt x="18309" y="977"/>
                </a:cubicBezTo>
                <a:cubicBezTo>
                  <a:pt x="16609" y="715"/>
                  <a:pt x="14575" y="525"/>
                  <a:pt x="12351" y="489"/>
                </a:cubicBezTo>
                <a:lnTo>
                  <a:pt x="12351" y="977"/>
                </a:lnTo>
                <a:lnTo>
                  <a:pt x="10126" y="977"/>
                </a:lnTo>
                <a:lnTo>
                  <a:pt x="10126" y="489"/>
                </a:lnTo>
                <a:cubicBezTo>
                  <a:pt x="8436" y="525"/>
                  <a:pt x="6890" y="643"/>
                  <a:pt x="5497" y="787"/>
                </a:cubicBezTo>
                <a:lnTo>
                  <a:pt x="5497" y="977"/>
                </a:lnTo>
                <a:lnTo>
                  <a:pt x="4331" y="977"/>
                </a:lnTo>
                <a:cubicBezTo>
                  <a:pt x="1691" y="1393"/>
                  <a:pt x="1" y="2035"/>
                  <a:pt x="1" y="2749"/>
                </a:cubicBezTo>
                <a:cubicBezTo>
                  <a:pt x="1" y="3997"/>
                  <a:pt x="5045" y="5010"/>
                  <a:pt x="11257" y="5010"/>
                </a:cubicBezTo>
                <a:cubicBezTo>
                  <a:pt x="15099" y="5010"/>
                  <a:pt x="18489" y="4630"/>
                  <a:pt x="20487" y="4033"/>
                </a:cubicBezTo>
                <a:cubicBezTo>
                  <a:pt x="22449" y="4332"/>
                  <a:pt x="24899" y="4521"/>
                  <a:pt x="27530" y="4521"/>
                </a:cubicBezTo>
                <a:cubicBezTo>
                  <a:pt x="33751" y="4521"/>
                  <a:pt x="38759" y="3500"/>
                  <a:pt x="38759" y="2261"/>
                </a:cubicBezTo>
                <a:cubicBezTo>
                  <a:pt x="38759" y="1013"/>
                  <a:pt x="33751" y="1"/>
                  <a:pt x="27530" y="1"/>
                </a:cubicBezTo>
                <a:close/>
              </a:path>
            </a:pathLst>
          </a:custGeom>
          <a:solidFill>
            <a:srgbClr val="8CACB9">
              <a:alpha val="9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11"/>
          <p:cNvSpPr/>
          <p:nvPr/>
        </p:nvSpPr>
        <p:spPr>
          <a:xfrm>
            <a:off x="6564494" y="1428557"/>
            <a:ext cx="895514" cy="878630"/>
          </a:xfrm>
          <a:custGeom>
            <a:avLst/>
            <a:gdLst/>
            <a:ahLst/>
            <a:cxnLst/>
            <a:rect l="l" t="t" r="r" b="b"/>
            <a:pathLst>
              <a:path w="14692" h="14415" extrusionOk="0">
                <a:moveTo>
                  <a:pt x="6351" y="0"/>
                </a:moveTo>
                <a:cubicBezTo>
                  <a:pt x="6052" y="0"/>
                  <a:pt x="5749" y="77"/>
                  <a:pt x="5461" y="198"/>
                </a:cubicBezTo>
                <a:cubicBezTo>
                  <a:pt x="4367" y="533"/>
                  <a:pt x="3617" y="1138"/>
                  <a:pt x="3128" y="2187"/>
                </a:cubicBezTo>
                <a:cubicBezTo>
                  <a:pt x="2866" y="2793"/>
                  <a:pt x="2785" y="3471"/>
                  <a:pt x="2749" y="4149"/>
                </a:cubicBezTo>
                <a:cubicBezTo>
                  <a:pt x="2713" y="4791"/>
                  <a:pt x="2713" y="5433"/>
                  <a:pt x="2749" y="6075"/>
                </a:cubicBezTo>
                <a:cubicBezTo>
                  <a:pt x="2749" y="6482"/>
                  <a:pt x="2785" y="6934"/>
                  <a:pt x="2559" y="7313"/>
                </a:cubicBezTo>
                <a:cubicBezTo>
                  <a:pt x="2333" y="7729"/>
                  <a:pt x="1845" y="7919"/>
                  <a:pt x="1465" y="8181"/>
                </a:cubicBezTo>
                <a:cubicBezTo>
                  <a:pt x="606" y="8742"/>
                  <a:pt x="0" y="9764"/>
                  <a:pt x="109" y="10821"/>
                </a:cubicBezTo>
                <a:cubicBezTo>
                  <a:pt x="224" y="11815"/>
                  <a:pt x="1132" y="12739"/>
                  <a:pt x="2131" y="12739"/>
                </a:cubicBezTo>
                <a:cubicBezTo>
                  <a:pt x="2150" y="12739"/>
                  <a:pt x="2169" y="12739"/>
                  <a:pt x="2188" y="12738"/>
                </a:cubicBezTo>
                <a:cubicBezTo>
                  <a:pt x="2463" y="13436"/>
                  <a:pt x="3242" y="13885"/>
                  <a:pt x="3995" y="13885"/>
                </a:cubicBezTo>
                <a:cubicBezTo>
                  <a:pt x="4256" y="13885"/>
                  <a:pt x="4514" y="13831"/>
                  <a:pt x="4747" y="13714"/>
                </a:cubicBezTo>
                <a:lnTo>
                  <a:pt x="11862" y="14392"/>
                </a:lnTo>
                <a:cubicBezTo>
                  <a:pt x="11959" y="14407"/>
                  <a:pt x="12056" y="14414"/>
                  <a:pt x="12152" y="14414"/>
                </a:cubicBezTo>
                <a:cubicBezTo>
                  <a:pt x="12584" y="14414"/>
                  <a:pt x="13002" y="14272"/>
                  <a:pt x="13372" y="14058"/>
                </a:cubicBezTo>
                <a:cubicBezTo>
                  <a:pt x="13715" y="13868"/>
                  <a:pt x="14014" y="13606"/>
                  <a:pt x="14122" y="13226"/>
                </a:cubicBezTo>
                <a:cubicBezTo>
                  <a:pt x="14240" y="12856"/>
                  <a:pt x="14050" y="12403"/>
                  <a:pt x="13670" y="12286"/>
                </a:cubicBezTo>
                <a:cubicBezTo>
                  <a:pt x="14312" y="11906"/>
                  <a:pt x="14692" y="11156"/>
                  <a:pt x="14574" y="10405"/>
                </a:cubicBezTo>
                <a:cubicBezTo>
                  <a:pt x="14502" y="9691"/>
                  <a:pt x="13978" y="9049"/>
                  <a:pt x="13300" y="8787"/>
                </a:cubicBezTo>
                <a:cubicBezTo>
                  <a:pt x="12992" y="8670"/>
                  <a:pt x="12658" y="8597"/>
                  <a:pt x="12468" y="8371"/>
                </a:cubicBezTo>
                <a:cubicBezTo>
                  <a:pt x="12278" y="8145"/>
                  <a:pt x="12242" y="7802"/>
                  <a:pt x="12242" y="7503"/>
                </a:cubicBezTo>
                <a:cubicBezTo>
                  <a:pt x="12242" y="6337"/>
                  <a:pt x="12242" y="5207"/>
                  <a:pt x="12206" y="4077"/>
                </a:cubicBezTo>
                <a:cubicBezTo>
                  <a:pt x="12206" y="3055"/>
                  <a:pt x="12088" y="2269"/>
                  <a:pt x="11455" y="1401"/>
                </a:cubicBezTo>
                <a:cubicBezTo>
                  <a:pt x="10740" y="478"/>
                  <a:pt x="9549" y="70"/>
                  <a:pt x="8375" y="70"/>
                </a:cubicBezTo>
                <a:cubicBezTo>
                  <a:pt x="8065" y="70"/>
                  <a:pt x="7757" y="98"/>
                  <a:pt x="7459" y="153"/>
                </a:cubicBezTo>
                <a:cubicBezTo>
                  <a:pt x="7381" y="153"/>
                  <a:pt x="7306" y="173"/>
                  <a:pt x="7231" y="173"/>
                </a:cubicBezTo>
                <a:cubicBezTo>
                  <a:pt x="7193" y="173"/>
                  <a:pt x="7155" y="168"/>
                  <a:pt x="7115" y="153"/>
                </a:cubicBezTo>
                <a:cubicBezTo>
                  <a:pt x="7043" y="153"/>
                  <a:pt x="6935" y="117"/>
                  <a:pt x="6853" y="81"/>
                </a:cubicBezTo>
                <a:cubicBezTo>
                  <a:pt x="6690" y="25"/>
                  <a:pt x="6521" y="0"/>
                  <a:pt x="6351" y="0"/>
                </a:cubicBezTo>
                <a:close/>
              </a:path>
            </a:pathLst>
          </a:custGeom>
          <a:solidFill>
            <a:srgbClr val="7542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11"/>
          <p:cNvSpPr/>
          <p:nvPr/>
        </p:nvSpPr>
        <p:spPr>
          <a:xfrm>
            <a:off x="6318672" y="2117628"/>
            <a:ext cx="197364" cy="264290"/>
          </a:xfrm>
          <a:custGeom>
            <a:avLst/>
            <a:gdLst/>
            <a:ahLst/>
            <a:cxnLst/>
            <a:rect l="l" t="t" r="r" b="b"/>
            <a:pathLst>
              <a:path w="3238" h="4336" extrusionOk="0">
                <a:moveTo>
                  <a:pt x="1659" y="0"/>
                </a:moveTo>
                <a:cubicBezTo>
                  <a:pt x="1628" y="0"/>
                  <a:pt x="1601" y="22"/>
                  <a:pt x="1583" y="77"/>
                </a:cubicBezTo>
                <a:cubicBezTo>
                  <a:pt x="1583" y="231"/>
                  <a:pt x="1655" y="457"/>
                  <a:pt x="1701" y="565"/>
                </a:cubicBezTo>
                <a:cubicBezTo>
                  <a:pt x="1773" y="909"/>
                  <a:pt x="1881" y="1243"/>
                  <a:pt x="1999" y="1551"/>
                </a:cubicBezTo>
                <a:cubicBezTo>
                  <a:pt x="1773" y="1243"/>
                  <a:pt x="1619" y="872"/>
                  <a:pt x="1429" y="529"/>
                </a:cubicBezTo>
                <a:cubicBezTo>
                  <a:pt x="1393" y="420"/>
                  <a:pt x="1285" y="267"/>
                  <a:pt x="1131" y="231"/>
                </a:cubicBezTo>
                <a:cubicBezTo>
                  <a:pt x="1131" y="231"/>
                  <a:pt x="1115" y="214"/>
                  <a:pt x="1104" y="214"/>
                </a:cubicBezTo>
                <a:cubicBezTo>
                  <a:pt x="1099" y="214"/>
                  <a:pt x="1095" y="218"/>
                  <a:pt x="1095" y="231"/>
                </a:cubicBezTo>
                <a:cubicBezTo>
                  <a:pt x="1059" y="231"/>
                  <a:pt x="1023" y="267"/>
                  <a:pt x="1023" y="303"/>
                </a:cubicBezTo>
                <a:cubicBezTo>
                  <a:pt x="1023" y="339"/>
                  <a:pt x="1023" y="339"/>
                  <a:pt x="1059" y="375"/>
                </a:cubicBezTo>
                <a:cubicBezTo>
                  <a:pt x="1167" y="909"/>
                  <a:pt x="1393" y="1361"/>
                  <a:pt x="1583" y="1849"/>
                </a:cubicBezTo>
                <a:cubicBezTo>
                  <a:pt x="1393" y="1659"/>
                  <a:pt x="1249" y="1433"/>
                  <a:pt x="1059" y="1243"/>
                </a:cubicBezTo>
                <a:cubicBezTo>
                  <a:pt x="905" y="1098"/>
                  <a:pt x="797" y="872"/>
                  <a:pt x="607" y="755"/>
                </a:cubicBezTo>
                <a:cubicBezTo>
                  <a:pt x="571" y="719"/>
                  <a:pt x="571" y="719"/>
                  <a:pt x="525" y="719"/>
                </a:cubicBezTo>
                <a:cubicBezTo>
                  <a:pt x="525" y="719"/>
                  <a:pt x="489" y="719"/>
                  <a:pt x="489" y="755"/>
                </a:cubicBezTo>
                <a:lnTo>
                  <a:pt x="489" y="791"/>
                </a:lnTo>
                <a:cubicBezTo>
                  <a:pt x="489" y="1017"/>
                  <a:pt x="643" y="1243"/>
                  <a:pt x="751" y="1469"/>
                </a:cubicBezTo>
                <a:cubicBezTo>
                  <a:pt x="869" y="1695"/>
                  <a:pt x="1059" y="1885"/>
                  <a:pt x="1203" y="2075"/>
                </a:cubicBezTo>
                <a:cubicBezTo>
                  <a:pt x="1059" y="2003"/>
                  <a:pt x="869" y="1921"/>
                  <a:pt x="679" y="1849"/>
                </a:cubicBezTo>
                <a:cubicBezTo>
                  <a:pt x="557" y="1820"/>
                  <a:pt x="390" y="1763"/>
                  <a:pt x="254" y="1763"/>
                </a:cubicBezTo>
                <a:cubicBezTo>
                  <a:pt x="218" y="1763"/>
                  <a:pt x="185" y="1767"/>
                  <a:pt x="155" y="1777"/>
                </a:cubicBezTo>
                <a:cubicBezTo>
                  <a:pt x="118" y="1777"/>
                  <a:pt x="118" y="1777"/>
                  <a:pt x="118" y="1813"/>
                </a:cubicBezTo>
                <a:cubicBezTo>
                  <a:pt x="1" y="1957"/>
                  <a:pt x="1023" y="2491"/>
                  <a:pt x="1059" y="2563"/>
                </a:cubicBezTo>
                <a:cubicBezTo>
                  <a:pt x="1583" y="3051"/>
                  <a:pt x="1737" y="3766"/>
                  <a:pt x="2189" y="4335"/>
                </a:cubicBezTo>
                <a:lnTo>
                  <a:pt x="3238" y="3241"/>
                </a:lnTo>
                <a:cubicBezTo>
                  <a:pt x="2903" y="2753"/>
                  <a:pt x="2939" y="2147"/>
                  <a:pt x="3012" y="1623"/>
                </a:cubicBezTo>
                <a:cubicBezTo>
                  <a:pt x="3012" y="1469"/>
                  <a:pt x="3238" y="872"/>
                  <a:pt x="2975" y="872"/>
                </a:cubicBezTo>
                <a:cubicBezTo>
                  <a:pt x="2867" y="872"/>
                  <a:pt x="2713" y="1053"/>
                  <a:pt x="2677" y="1135"/>
                </a:cubicBezTo>
                <a:cubicBezTo>
                  <a:pt x="2641" y="1243"/>
                  <a:pt x="2605" y="1325"/>
                  <a:pt x="2605" y="1433"/>
                </a:cubicBezTo>
                <a:cubicBezTo>
                  <a:pt x="2560" y="1469"/>
                  <a:pt x="2488" y="1656"/>
                  <a:pt x="2523" y="1730"/>
                </a:cubicBezTo>
                <a:lnTo>
                  <a:pt x="2523" y="1730"/>
                </a:lnTo>
                <a:cubicBezTo>
                  <a:pt x="2378" y="1432"/>
                  <a:pt x="2297" y="1134"/>
                  <a:pt x="2189" y="827"/>
                </a:cubicBezTo>
                <a:cubicBezTo>
                  <a:pt x="2153" y="646"/>
                  <a:pt x="2035" y="420"/>
                  <a:pt x="1927" y="231"/>
                </a:cubicBezTo>
                <a:cubicBezTo>
                  <a:pt x="1893" y="203"/>
                  <a:pt x="1755" y="0"/>
                  <a:pt x="1659" y="0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11"/>
          <p:cNvSpPr/>
          <p:nvPr/>
        </p:nvSpPr>
        <p:spPr>
          <a:xfrm>
            <a:off x="6881327" y="2009863"/>
            <a:ext cx="383635" cy="276237"/>
          </a:xfrm>
          <a:custGeom>
            <a:avLst/>
            <a:gdLst/>
            <a:ahLst/>
            <a:cxnLst/>
            <a:rect l="l" t="t" r="r" b="b"/>
            <a:pathLst>
              <a:path w="6294" h="4532" extrusionOk="0">
                <a:moveTo>
                  <a:pt x="3048" y="0"/>
                </a:moveTo>
                <a:cubicBezTo>
                  <a:pt x="2189" y="37"/>
                  <a:pt x="1131" y="380"/>
                  <a:pt x="643" y="1131"/>
                </a:cubicBezTo>
                <a:cubicBezTo>
                  <a:pt x="1" y="2107"/>
                  <a:pt x="37" y="3463"/>
                  <a:pt x="525" y="4449"/>
                </a:cubicBezTo>
                <a:cubicBezTo>
                  <a:pt x="551" y="4507"/>
                  <a:pt x="596" y="4531"/>
                  <a:pt x="643" y="4531"/>
                </a:cubicBezTo>
                <a:cubicBezTo>
                  <a:pt x="740" y="4531"/>
                  <a:pt x="842" y="4424"/>
                  <a:pt x="787" y="4295"/>
                </a:cubicBezTo>
                <a:cubicBezTo>
                  <a:pt x="381" y="3427"/>
                  <a:pt x="299" y="2261"/>
                  <a:pt x="787" y="1429"/>
                </a:cubicBezTo>
                <a:cubicBezTo>
                  <a:pt x="1203" y="679"/>
                  <a:pt x="2107" y="416"/>
                  <a:pt x="2903" y="299"/>
                </a:cubicBezTo>
                <a:cubicBezTo>
                  <a:pt x="3013" y="287"/>
                  <a:pt x="3124" y="281"/>
                  <a:pt x="3236" y="281"/>
                </a:cubicBezTo>
                <a:cubicBezTo>
                  <a:pt x="3811" y="281"/>
                  <a:pt x="4394" y="435"/>
                  <a:pt x="4901" y="715"/>
                </a:cubicBezTo>
                <a:cubicBezTo>
                  <a:pt x="5914" y="1320"/>
                  <a:pt x="6031" y="3129"/>
                  <a:pt x="5353" y="3997"/>
                </a:cubicBezTo>
                <a:cubicBezTo>
                  <a:pt x="5266" y="4103"/>
                  <a:pt x="5347" y="4234"/>
                  <a:pt x="5439" y="4234"/>
                </a:cubicBezTo>
                <a:cubicBezTo>
                  <a:pt x="5471" y="4234"/>
                  <a:pt x="5505" y="4218"/>
                  <a:pt x="5534" y="4177"/>
                </a:cubicBezTo>
                <a:cubicBezTo>
                  <a:pt x="6293" y="3319"/>
                  <a:pt x="6212" y="2035"/>
                  <a:pt x="5651" y="1094"/>
                </a:cubicBezTo>
                <a:cubicBezTo>
                  <a:pt x="5127" y="227"/>
                  <a:pt x="3997" y="0"/>
                  <a:pt x="3048" y="0"/>
                </a:cubicBezTo>
                <a:close/>
              </a:path>
            </a:pathLst>
          </a:custGeom>
          <a:solidFill>
            <a:srgbClr val="363E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1"/>
          <p:cNvSpPr/>
          <p:nvPr/>
        </p:nvSpPr>
        <p:spPr>
          <a:xfrm>
            <a:off x="6810256" y="1961345"/>
            <a:ext cx="504870" cy="291048"/>
          </a:xfrm>
          <a:custGeom>
            <a:avLst/>
            <a:gdLst/>
            <a:ahLst/>
            <a:cxnLst/>
            <a:rect l="l" t="t" r="r" b="b"/>
            <a:pathLst>
              <a:path w="8283" h="4775" extrusionOk="0">
                <a:moveTo>
                  <a:pt x="5045" y="1"/>
                </a:moveTo>
                <a:cubicBezTo>
                  <a:pt x="4440" y="82"/>
                  <a:pt x="3843" y="118"/>
                  <a:pt x="3237" y="155"/>
                </a:cubicBezTo>
                <a:cubicBezTo>
                  <a:pt x="3273" y="796"/>
                  <a:pt x="3201" y="1438"/>
                  <a:pt x="3237" y="2035"/>
                </a:cubicBezTo>
                <a:cubicBezTo>
                  <a:pt x="2559" y="2153"/>
                  <a:pt x="2035" y="2225"/>
                  <a:pt x="1429" y="2532"/>
                </a:cubicBezTo>
                <a:cubicBezTo>
                  <a:pt x="823" y="2795"/>
                  <a:pt x="299" y="3210"/>
                  <a:pt x="1" y="3771"/>
                </a:cubicBezTo>
                <a:cubicBezTo>
                  <a:pt x="787" y="3997"/>
                  <a:pt x="1501" y="4377"/>
                  <a:pt x="2297" y="4521"/>
                </a:cubicBezTo>
                <a:cubicBezTo>
                  <a:pt x="3032" y="4698"/>
                  <a:pt x="3766" y="4775"/>
                  <a:pt x="4511" y="4775"/>
                </a:cubicBezTo>
                <a:cubicBezTo>
                  <a:pt x="4912" y="4775"/>
                  <a:pt x="5315" y="4752"/>
                  <a:pt x="5723" y="4711"/>
                </a:cubicBezTo>
                <a:cubicBezTo>
                  <a:pt x="6212" y="4675"/>
                  <a:pt x="6745" y="4675"/>
                  <a:pt x="7233" y="4521"/>
                </a:cubicBezTo>
                <a:cubicBezTo>
                  <a:pt x="7586" y="4429"/>
                  <a:pt x="7770" y="4331"/>
                  <a:pt x="8094" y="4331"/>
                </a:cubicBezTo>
                <a:cubicBezTo>
                  <a:pt x="8152" y="4331"/>
                  <a:pt x="8214" y="4334"/>
                  <a:pt x="8282" y="4341"/>
                </a:cubicBezTo>
                <a:cubicBezTo>
                  <a:pt x="8282" y="3436"/>
                  <a:pt x="7459" y="2569"/>
                  <a:pt x="6664" y="2261"/>
                </a:cubicBezTo>
                <a:cubicBezTo>
                  <a:pt x="6402" y="2189"/>
                  <a:pt x="6139" y="2153"/>
                  <a:pt x="5877" y="2116"/>
                </a:cubicBezTo>
                <a:cubicBezTo>
                  <a:pt x="5651" y="2056"/>
                  <a:pt x="5449" y="2021"/>
                  <a:pt x="5253" y="2021"/>
                </a:cubicBezTo>
                <a:cubicBezTo>
                  <a:pt x="5183" y="2021"/>
                  <a:pt x="5114" y="2026"/>
                  <a:pt x="5045" y="2035"/>
                </a:cubicBezTo>
                <a:cubicBezTo>
                  <a:pt x="5045" y="1854"/>
                  <a:pt x="5082" y="1"/>
                  <a:pt x="5045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1"/>
          <p:cNvSpPr/>
          <p:nvPr/>
        </p:nvSpPr>
        <p:spPr>
          <a:xfrm>
            <a:off x="6667505" y="4363921"/>
            <a:ext cx="314759" cy="236069"/>
          </a:xfrm>
          <a:custGeom>
            <a:avLst/>
            <a:gdLst/>
            <a:ahLst/>
            <a:cxnLst/>
            <a:rect l="l" t="t" r="r" b="b"/>
            <a:pathLst>
              <a:path w="5164" h="3873" extrusionOk="0">
                <a:moveTo>
                  <a:pt x="3945" y="1"/>
                </a:moveTo>
                <a:cubicBezTo>
                  <a:pt x="3820" y="1"/>
                  <a:pt x="3735" y="10"/>
                  <a:pt x="3735" y="30"/>
                </a:cubicBezTo>
                <a:cubicBezTo>
                  <a:pt x="3617" y="554"/>
                  <a:pt x="3771" y="1314"/>
                  <a:pt x="3391" y="1720"/>
                </a:cubicBezTo>
                <a:cubicBezTo>
                  <a:pt x="3210" y="1874"/>
                  <a:pt x="2939" y="1992"/>
                  <a:pt x="2713" y="2064"/>
                </a:cubicBezTo>
                <a:cubicBezTo>
                  <a:pt x="2153" y="2218"/>
                  <a:pt x="1583" y="2326"/>
                  <a:pt x="1059" y="2552"/>
                </a:cubicBezTo>
                <a:cubicBezTo>
                  <a:pt x="534" y="2778"/>
                  <a:pt x="118" y="3077"/>
                  <a:pt x="1" y="3682"/>
                </a:cubicBezTo>
                <a:cubicBezTo>
                  <a:pt x="1" y="3718"/>
                  <a:pt x="869" y="3800"/>
                  <a:pt x="1475" y="3836"/>
                </a:cubicBezTo>
                <a:cubicBezTo>
                  <a:pt x="1773" y="3872"/>
                  <a:pt x="1963" y="3872"/>
                  <a:pt x="2035" y="3872"/>
                </a:cubicBezTo>
                <a:cubicBezTo>
                  <a:pt x="2677" y="3872"/>
                  <a:pt x="3355" y="3836"/>
                  <a:pt x="4033" y="3755"/>
                </a:cubicBezTo>
                <a:cubicBezTo>
                  <a:pt x="4151" y="3718"/>
                  <a:pt x="4937" y="3610"/>
                  <a:pt x="5163" y="3456"/>
                </a:cubicBezTo>
                <a:lnTo>
                  <a:pt x="5163" y="554"/>
                </a:lnTo>
                <a:cubicBezTo>
                  <a:pt x="5127" y="364"/>
                  <a:pt x="5055" y="220"/>
                  <a:pt x="4937" y="138"/>
                </a:cubicBezTo>
                <a:cubicBezTo>
                  <a:pt x="4859" y="60"/>
                  <a:pt x="4269" y="1"/>
                  <a:pt x="3945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1"/>
          <p:cNvSpPr/>
          <p:nvPr/>
        </p:nvSpPr>
        <p:spPr>
          <a:xfrm>
            <a:off x="7163478" y="4363921"/>
            <a:ext cx="316953" cy="236069"/>
          </a:xfrm>
          <a:custGeom>
            <a:avLst/>
            <a:gdLst/>
            <a:ahLst/>
            <a:cxnLst/>
            <a:rect l="l" t="t" r="r" b="b"/>
            <a:pathLst>
              <a:path w="5200" h="3873" extrusionOk="0">
                <a:moveTo>
                  <a:pt x="1248" y="1"/>
                </a:moveTo>
                <a:cubicBezTo>
                  <a:pt x="922" y="1"/>
                  <a:pt x="350" y="60"/>
                  <a:pt x="272" y="138"/>
                </a:cubicBezTo>
                <a:cubicBezTo>
                  <a:pt x="154" y="220"/>
                  <a:pt x="82" y="364"/>
                  <a:pt x="46" y="554"/>
                </a:cubicBezTo>
                <a:cubicBezTo>
                  <a:pt x="1" y="1494"/>
                  <a:pt x="1" y="2480"/>
                  <a:pt x="1" y="3456"/>
                </a:cubicBezTo>
                <a:cubicBezTo>
                  <a:pt x="272" y="3610"/>
                  <a:pt x="1059" y="3718"/>
                  <a:pt x="1176" y="3755"/>
                </a:cubicBezTo>
                <a:cubicBezTo>
                  <a:pt x="1854" y="3836"/>
                  <a:pt x="2487" y="3872"/>
                  <a:pt x="3165" y="3872"/>
                </a:cubicBezTo>
                <a:cubicBezTo>
                  <a:pt x="3210" y="3872"/>
                  <a:pt x="3436" y="3872"/>
                  <a:pt x="3735" y="3836"/>
                </a:cubicBezTo>
                <a:cubicBezTo>
                  <a:pt x="4340" y="3800"/>
                  <a:pt x="5199" y="3718"/>
                  <a:pt x="5199" y="3682"/>
                </a:cubicBezTo>
                <a:cubicBezTo>
                  <a:pt x="5091" y="3077"/>
                  <a:pt x="4675" y="2778"/>
                  <a:pt x="4151" y="2552"/>
                </a:cubicBezTo>
                <a:cubicBezTo>
                  <a:pt x="3617" y="2326"/>
                  <a:pt x="3020" y="2218"/>
                  <a:pt x="2487" y="2064"/>
                </a:cubicBezTo>
                <a:cubicBezTo>
                  <a:pt x="2225" y="1992"/>
                  <a:pt x="1999" y="1874"/>
                  <a:pt x="1809" y="1720"/>
                </a:cubicBezTo>
                <a:cubicBezTo>
                  <a:pt x="1402" y="1314"/>
                  <a:pt x="1583" y="554"/>
                  <a:pt x="1474" y="30"/>
                </a:cubicBezTo>
                <a:cubicBezTo>
                  <a:pt x="1464" y="10"/>
                  <a:pt x="1375" y="1"/>
                  <a:pt x="1248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1"/>
          <p:cNvSpPr/>
          <p:nvPr/>
        </p:nvSpPr>
        <p:spPr>
          <a:xfrm>
            <a:off x="6800869" y="2978647"/>
            <a:ext cx="241433" cy="1437809"/>
          </a:xfrm>
          <a:custGeom>
            <a:avLst/>
            <a:gdLst/>
            <a:ahLst/>
            <a:cxnLst/>
            <a:rect l="l" t="t" r="r" b="b"/>
            <a:pathLst>
              <a:path w="3961" h="23589" extrusionOk="0">
                <a:moveTo>
                  <a:pt x="3961" y="1"/>
                </a:moveTo>
                <a:lnTo>
                  <a:pt x="1" y="118"/>
                </a:lnTo>
                <a:lnTo>
                  <a:pt x="1203" y="23588"/>
                </a:lnTo>
                <a:lnTo>
                  <a:pt x="3165" y="23588"/>
                </a:lnTo>
                <a:lnTo>
                  <a:pt x="3961" y="1"/>
                </a:lnTo>
                <a:close/>
              </a:path>
            </a:pathLst>
          </a:custGeom>
          <a:solidFill>
            <a:srgbClr val="86C7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1"/>
          <p:cNvSpPr/>
          <p:nvPr/>
        </p:nvSpPr>
        <p:spPr>
          <a:xfrm>
            <a:off x="7074243" y="2978647"/>
            <a:ext cx="240884" cy="1437809"/>
          </a:xfrm>
          <a:custGeom>
            <a:avLst/>
            <a:gdLst/>
            <a:ahLst/>
            <a:cxnLst/>
            <a:rect l="l" t="t" r="r" b="b"/>
            <a:pathLst>
              <a:path w="3952" h="23589" extrusionOk="0">
                <a:moveTo>
                  <a:pt x="3951" y="1"/>
                </a:moveTo>
                <a:lnTo>
                  <a:pt x="0" y="118"/>
                </a:lnTo>
                <a:lnTo>
                  <a:pt x="1203" y="23588"/>
                </a:lnTo>
                <a:lnTo>
                  <a:pt x="3165" y="23588"/>
                </a:lnTo>
                <a:lnTo>
                  <a:pt x="3951" y="1"/>
                </a:lnTo>
                <a:close/>
              </a:path>
            </a:pathLst>
          </a:custGeom>
          <a:solidFill>
            <a:srgbClr val="86C7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1"/>
          <p:cNvSpPr/>
          <p:nvPr/>
        </p:nvSpPr>
        <p:spPr>
          <a:xfrm>
            <a:off x="6667505" y="4482535"/>
            <a:ext cx="314759" cy="117455"/>
          </a:xfrm>
          <a:custGeom>
            <a:avLst/>
            <a:gdLst/>
            <a:ahLst/>
            <a:cxnLst/>
            <a:rect l="l" t="t" r="r" b="b"/>
            <a:pathLst>
              <a:path w="5164" h="1927" extrusionOk="0">
                <a:moveTo>
                  <a:pt x="3021" y="0"/>
                </a:moveTo>
                <a:cubicBezTo>
                  <a:pt x="2939" y="46"/>
                  <a:pt x="2831" y="82"/>
                  <a:pt x="2713" y="118"/>
                </a:cubicBezTo>
                <a:cubicBezTo>
                  <a:pt x="2153" y="272"/>
                  <a:pt x="1583" y="380"/>
                  <a:pt x="1059" y="606"/>
                </a:cubicBezTo>
                <a:cubicBezTo>
                  <a:pt x="534" y="832"/>
                  <a:pt x="118" y="1131"/>
                  <a:pt x="1" y="1736"/>
                </a:cubicBezTo>
                <a:cubicBezTo>
                  <a:pt x="1" y="1772"/>
                  <a:pt x="869" y="1854"/>
                  <a:pt x="1475" y="1890"/>
                </a:cubicBezTo>
                <a:cubicBezTo>
                  <a:pt x="1773" y="1926"/>
                  <a:pt x="1963" y="1926"/>
                  <a:pt x="2035" y="1926"/>
                </a:cubicBezTo>
                <a:cubicBezTo>
                  <a:pt x="2677" y="1926"/>
                  <a:pt x="3355" y="1890"/>
                  <a:pt x="4033" y="1809"/>
                </a:cubicBezTo>
                <a:cubicBezTo>
                  <a:pt x="4151" y="1772"/>
                  <a:pt x="4937" y="1664"/>
                  <a:pt x="5163" y="1510"/>
                </a:cubicBezTo>
                <a:lnTo>
                  <a:pt x="5163" y="82"/>
                </a:lnTo>
                <a:cubicBezTo>
                  <a:pt x="4793" y="190"/>
                  <a:pt x="4413" y="380"/>
                  <a:pt x="4069" y="570"/>
                </a:cubicBezTo>
                <a:cubicBezTo>
                  <a:pt x="3735" y="344"/>
                  <a:pt x="3391" y="154"/>
                  <a:pt x="30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1"/>
          <p:cNvSpPr/>
          <p:nvPr/>
        </p:nvSpPr>
        <p:spPr>
          <a:xfrm>
            <a:off x="7163478" y="4482535"/>
            <a:ext cx="316953" cy="117455"/>
          </a:xfrm>
          <a:custGeom>
            <a:avLst/>
            <a:gdLst/>
            <a:ahLst/>
            <a:cxnLst/>
            <a:rect l="l" t="t" r="r" b="b"/>
            <a:pathLst>
              <a:path w="5200" h="1927" extrusionOk="0">
                <a:moveTo>
                  <a:pt x="2153" y="0"/>
                </a:moveTo>
                <a:cubicBezTo>
                  <a:pt x="1809" y="154"/>
                  <a:pt x="1438" y="344"/>
                  <a:pt x="1131" y="570"/>
                </a:cubicBezTo>
                <a:cubicBezTo>
                  <a:pt x="796" y="380"/>
                  <a:pt x="417" y="190"/>
                  <a:pt x="46" y="82"/>
                </a:cubicBezTo>
                <a:cubicBezTo>
                  <a:pt x="1" y="570"/>
                  <a:pt x="1" y="1022"/>
                  <a:pt x="1" y="1510"/>
                </a:cubicBezTo>
                <a:cubicBezTo>
                  <a:pt x="272" y="1664"/>
                  <a:pt x="1059" y="1772"/>
                  <a:pt x="1176" y="1809"/>
                </a:cubicBezTo>
                <a:cubicBezTo>
                  <a:pt x="1854" y="1890"/>
                  <a:pt x="2487" y="1926"/>
                  <a:pt x="3165" y="1926"/>
                </a:cubicBezTo>
                <a:cubicBezTo>
                  <a:pt x="3210" y="1926"/>
                  <a:pt x="3436" y="1926"/>
                  <a:pt x="3735" y="1890"/>
                </a:cubicBezTo>
                <a:cubicBezTo>
                  <a:pt x="4340" y="1854"/>
                  <a:pt x="5199" y="1772"/>
                  <a:pt x="5199" y="1736"/>
                </a:cubicBezTo>
                <a:cubicBezTo>
                  <a:pt x="5091" y="1131"/>
                  <a:pt x="4675" y="832"/>
                  <a:pt x="4151" y="606"/>
                </a:cubicBezTo>
                <a:cubicBezTo>
                  <a:pt x="3617" y="380"/>
                  <a:pt x="3020" y="272"/>
                  <a:pt x="2487" y="118"/>
                </a:cubicBezTo>
                <a:cubicBezTo>
                  <a:pt x="2379" y="82"/>
                  <a:pt x="2261" y="46"/>
                  <a:pt x="215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1"/>
          <p:cNvSpPr/>
          <p:nvPr/>
        </p:nvSpPr>
        <p:spPr>
          <a:xfrm>
            <a:off x="6821837" y="2154261"/>
            <a:ext cx="475064" cy="1284025"/>
          </a:xfrm>
          <a:custGeom>
            <a:avLst/>
            <a:gdLst/>
            <a:ahLst/>
            <a:cxnLst/>
            <a:rect l="l" t="t" r="r" b="b"/>
            <a:pathLst>
              <a:path w="7794" h="21066" extrusionOk="0">
                <a:moveTo>
                  <a:pt x="859" y="0"/>
                </a:moveTo>
                <a:cubicBezTo>
                  <a:pt x="787" y="6898"/>
                  <a:pt x="715" y="13833"/>
                  <a:pt x="0" y="20686"/>
                </a:cubicBezTo>
                <a:cubicBezTo>
                  <a:pt x="2405" y="20794"/>
                  <a:pt x="4819" y="20948"/>
                  <a:pt x="7233" y="21066"/>
                </a:cubicBezTo>
                <a:cubicBezTo>
                  <a:pt x="7378" y="21066"/>
                  <a:pt x="7568" y="21066"/>
                  <a:pt x="7685" y="20912"/>
                </a:cubicBezTo>
                <a:cubicBezTo>
                  <a:pt x="7794" y="20794"/>
                  <a:pt x="7758" y="20568"/>
                  <a:pt x="7758" y="20342"/>
                </a:cubicBezTo>
                <a:cubicBezTo>
                  <a:pt x="6853" y="14095"/>
                  <a:pt x="6284" y="7730"/>
                  <a:pt x="5986" y="1356"/>
                </a:cubicBezTo>
                <a:lnTo>
                  <a:pt x="5949" y="154"/>
                </a:lnTo>
                <a:cubicBezTo>
                  <a:pt x="5179" y="359"/>
                  <a:pt x="4395" y="463"/>
                  <a:pt x="3617" y="463"/>
                </a:cubicBezTo>
                <a:cubicBezTo>
                  <a:pt x="2679" y="463"/>
                  <a:pt x="1749" y="312"/>
                  <a:pt x="859" y="0"/>
                </a:cubicBezTo>
                <a:close/>
              </a:path>
            </a:pathLst>
          </a:custGeom>
          <a:solidFill>
            <a:srgbClr val="2854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1"/>
          <p:cNvSpPr/>
          <p:nvPr/>
        </p:nvSpPr>
        <p:spPr>
          <a:xfrm>
            <a:off x="7124894" y="2067159"/>
            <a:ext cx="422218" cy="1405321"/>
          </a:xfrm>
          <a:custGeom>
            <a:avLst/>
            <a:gdLst/>
            <a:ahLst/>
            <a:cxnLst/>
            <a:rect l="l" t="t" r="r" b="b"/>
            <a:pathLst>
              <a:path w="6927" h="23056" extrusionOk="0">
                <a:moveTo>
                  <a:pt x="182" y="1"/>
                </a:moveTo>
                <a:lnTo>
                  <a:pt x="182" y="1"/>
                </a:lnTo>
                <a:cubicBezTo>
                  <a:pt x="263" y="37"/>
                  <a:pt x="73" y="4105"/>
                  <a:pt x="37" y="4485"/>
                </a:cubicBezTo>
                <a:cubicBezTo>
                  <a:pt x="37" y="6555"/>
                  <a:pt x="1" y="8554"/>
                  <a:pt x="37" y="10624"/>
                </a:cubicBezTo>
                <a:cubicBezTo>
                  <a:pt x="73" y="11790"/>
                  <a:pt x="109" y="13002"/>
                  <a:pt x="109" y="14204"/>
                </a:cubicBezTo>
                <a:cubicBezTo>
                  <a:pt x="109" y="17142"/>
                  <a:pt x="1" y="20117"/>
                  <a:pt x="1" y="23055"/>
                </a:cubicBezTo>
                <a:lnTo>
                  <a:pt x="5154" y="23055"/>
                </a:lnTo>
                <a:cubicBezTo>
                  <a:pt x="5154" y="22115"/>
                  <a:pt x="4973" y="21211"/>
                  <a:pt x="4892" y="20271"/>
                </a:cubicBezTo>
                <a:cubicBezTo>
                  <a:pt x="4784" y="19141"/>
                  <a:pt x="4630" y="17974"/>
                  <a:pt x="4440" y="16844"/>
                </a:cubicBezTo>
                <a:cubicBezTo>
                  <a:pt x="4295" y="15786"/>
                  <a:pt x="4142" y="14729"/>
                  <a:pt x="3952" y="13680"/>
                </a:cubicBezTo>
                <a:cubicBezTo>
                  <a:pt x="3880" y="13146"/>
                  <a:pt x="3798" y="12586"/>
                  <a:pt x="3690" y="12052"/>
                </a:cubicBezTo>
                <a:cubicBezTo>
                  <a:pt x="3572" y="11564"/>
                  <a:pt x="3464" y="11040"/>
                  <a:pt x="3310" y="10552"/>
                </a:cubicBezTo>
                <a:lnTo>
                  <a:pt x="3310" y="10552"/>
                </a:lnTo>
                <a:cubicBezTo>
                  <a:pt x="3427" y="10850"/>
                  <a:pt x="4142" y="10850"/>
                  <a:pt x="4404" y="10886"/>
                </a:cubicBezTo>
                <a:cubicBezTo>
                  <a:pt x="4640" y="10923"/>
                  <a:pt x="4885" y="10957"/>
                  <a:pt x="5124" y="10957"/>
                </a:cubicBezTo>
                <a:cubicBezTo>
                  <a:pt x="5417" y="10957"/>
                  <a:pt x="5701" y="10906"/>
                  <a:pt x="5950" y="10741"/>
                </a:cubicBezTo>
                <a:cubicBezTo>
                  <a:pt x="6926" y="10063"/>
                  <a:pt x="6592" y="8327"/>
                  <a:pt x="6284" y="7423"/>
                </a:cubicBezTo>
                <a:cubicBezTo>
                  <a:pt x="6022" y="6447"/>
                  <a:pt x="5462" y="5462"/>
                  <a:pt x="5010" y="4557"/>
                </a:cubicBezTo>
                <a:cubicBezTo>
                  <a:pt x="4594" y="3771"/>
                  <a:pt x="4214" y="2975"/>
                  <a:pt x="3762" y="2225"/>
                </a:cubicBezTo>
                <a:cubicBezTo>
                  <a:pt x="3464" y="1700"/>
                  <a:pt x="3201" y="1131"/>
                  <a:pt x="2596" y="796"/>
                </a:cubicBezTo>
                <a:cubicBezTo>
                  <a:pt x="1845" y="417"/>
                  <a:pt x="1014" y="227"/>
                  <a:pt x="1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1"/>
          <p:cNvSpPr/>
          <p:nvPr/>
        </p:nvSpPr>
        <p:spPr>
          <a:xfrm>
            <a:off x="6422292" y="2067159"/>
            <a:ext cx="578683" cy="1405321"/>
          </a:xfrm>
          <a:custGeom>
            <a:avLst/>
            <a:gdLst/>
            <a:ahLst/>
            <a:cxnLst/>
            <a:rect l="l" t="t" r="r" b="b"/>
            <a:pathLst>
              <a:path w="9494" h="23056" extrusionOk="0">
                <a:moveTo>
                  <a:pt x="9268" y="1"/>
                </a:moveTo>
                <a:cubicBezTo>
                  <a:pt x="8436" y="227"/>
                  <a:pt x="7604" y="417"/>
                  <a:pt x="6854" y="796"/>
                </a:cubicBezTo>
                <a:cubicBezTo>
                  <a:pt x="5986" y="1285"/>
                  <a:pt x="5724" y="2225"/>
                  <a:pt x="5425" y="3057"/>
                </a:cubicBezTo>
                <a:cubicBezTo>
                  <a:pt x="5308" y="3355"/>
                  <a:pt x="3915" y="6519"/>
                  <a:pt x="3952" y="6555"/>
                </a:cubicBezTo>
                <a:cubicBezTo>
                  <a:pt x="3391" y="6103"/>
                  <a:pt x="3084" y="5498"/>
                  <a:pt x="2632" y="4973"/>
                </a:cubicBezTo>
                <a:cubicBezTo>
                  <a:pt x="2261" y="4521"/>
                  <a:pt x="1881" y="4069"/>
                  <a:pt x="1501" y="3617"/>
                </a:cubicBezTo>
                <a:cubicBezTo>
                  <a:pt x="1013" y="3961"/>
                  <a:pt x="525" y="4295"/>
                  <a:pt x="1" y="4594"/>
                </a:cubicBezTo>
                <a:cubicBezTo>
                  <a:pt x="751" y="6483"/>
                  <a:pt x="1809" y="8255"/>
                  <a:pt x="3165" y="9756"/>
                </a:cubicBezTo>
                <a:cubicBezTo>
                  <a:pt x="3391" y="9982"/>
                  <a:pt x="3572" y="10208"/>
                  <a:pt x="3843" y="10326"/>
                </a:cubicBezTo>
                <a:cubicBezTo>
                  <a:pt x="4101" y="10477"/>
                  <a:pt x="4344" y="10543"/>
                  <a:pt x="4571" y="10543"/>
                </a:cubicBezTo>
                <a:cubicBezTo>
                  <a:pt x="5467" y="10543"/>
                  <a:pt x="6121" y="9522"/>
                  <a:pt x="6510" y="8743"/>
                </a:cubicBezTo>
                <a:lnTo>
                  <a:pt x="6510" y="8743"/>
                </a:lnTo>
                <a:cubicBezTo>
                  <a:pt x="6366" y="9078"/>
                  <a:pt x="6402" y="9792"/>
                  <a:pt x="6329" y="10172"/>
                </a:cubicBezTo>
                <a:cubicBezTo>
                  <a:pt x="5877" y="12396"/>
                  <a:pt x="5380" y="14620"/>
                  <a:pt x="5009" y="16844"/>
                </a:cubicBezTo>
                <a:cubicBezTo>
                  <a:pt x="4819" y="17974"/>
                  <a:pt x="4702" y="19141"/>
                  <a:pt x="4593" y="20271"/>
                </a:cubicBezTo>
                <a:cubicBezTo>
                  <a:pt x="4521" y="21211"/>
                  <a:pt x="4331" y="22115"/>
                  <a:pt x="4331" y="23055"/>
                </a:cubicBezTo>
                <a:lnTo>
                  <a:pt x="9494" y="23055"/>
                </a:lnTo>
                <a:cubicBezTo>
                  <a:pt x="9448" y="20117"/>
                  <a:pt x="9376" y="17142"/>
                  <a:pt x="9376" y="14204"/>
                </a:cubicBezTo>
                <a:cubicBezTo>
                  <a:pt x="9376" y="13002"/>
                  <a:pt x="9376" y="11790"/>
                  <a:pt x="9412" y="10624"/>
                </a:cubicBezTo>
                <a:cubicBezTo>
                  <a:pt x="9494" y="8554"/>
                  <a:pt x="9412" y="6555"/>
                  <a:pt x="9412" y="4485"/>
                </a:cubicBezTo>
                <a:cubicBezTo>
                  <a:pt x="9412" y="4105"/>
                  <a:pt x="9186" y="37"/>
                  <a:pt x="93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1"/>
          <p:cNvSpPr/>
          <p:nvPr/>
        </p:nvSpPr>
        <p:spPr>
          <a:xfrm>
            <a:off x="7117763" y="1984507"/>
            <a:ext cx="61" cy="55162"/>
          </a:xfrm>
          <a:custGeom>
            <a:avLst/>
            <a:gdLst/>
            <a:ahLst/>
            <a:cxnLst/>
            <a:rect l="l" t="t" r="r" b="b"/>
            <a:pathLst>
              <a:path w="1" h="905" extrusionOk="0">
                <a:moveTo>
                  <a:pt x="0" y="751"/>
                </a:moveTo>
                <a:lnTo>
                  <a:pt x="0" y="905"/>
                </a:lnTo>
                <a:lnTo>
                  <a:pt x="0" y="905"/>
                </a:lnTo>
                <a:lnTo>
                  <a:pt x="0" y="751"/>
                </a:lnTo>
                <a:lnTo>
                  <a:pt x="0" y="751"/>
                </a:lnTo>
                <a:close/>
                <a:moveTo>
                  <a:pt x="0" y="1"/>
                </a:moveTo>
                <a:lnTo>
                  <a:pt x="0" y="1"/>
                </a:lnTo>
                <a:lnTo>
                  <a:pt x="0" y="489"/>
                </a:lnTo>
                <a:lnTo>
                  <a:pt x="0" y="489"/>
                </a:lnTo>
                <a:close/>
              </a:path>
            </a:pathLst>
          </a:custGeom>
          <a:solidFill>
            <a:srgbClr val="723C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1"/>
          <p:cNvSpPr/>
          <p:nvPr/>
        </p:nvSpPr>
        <p:spPr>
          <a:xfrm>
            <a:off x="7117763" y="2014252"/>
            <a:ext cx="61" cy="16031"/>
          </a:xfrm>
          <a:custGeom>
            <a:avLst/>
            <a:gdLst/>
            <a:ahLst/>
            <a:cxnLst/>
            <a:rect l="l" t="t" r="r" b="b"/>
            <a:pathLst>
              <a:path w="1" h="263" extrusionOk="0">
                <a:moveTo>
                  <a:pt x="0" y="1"/>
                </a:moveTo>
                <a:lnTo>
                  <a:pt x="0" y="263"/>
                </a:lnTo>
                <a:lnTo>
                  <a:pt x="0" y="263"/>
                </a:lnTo>
                <a:lnTo>
                  <a:pt x="0" y="1"/>
                </a:lnTo>
                <a:close/>
              </a:path>
            </a:pathLst>
          </a:custGeom>
          <a:solidFill>
            <a:srgbClr val="3438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1"/>
          <p:cNvSpPr/>
          <p:nvPr/>
        </p:nvSpPr>
        <p:spPr>
          <a:xfrm>
            <a:off x="7007560" y="1984507"/>
            <a:ext cx="110263" cy="59612"/>
          </a:xfrm>
          <a:custGeom>
            <a:avLst/>
            <a:gdLst/>
            <a:ahLst/>
            <a:cxnLst/>
            <a:rect l="l" t="t" r="r" b="b"/>
            <a:pathLst>
              <a:path w="1809" h="978" extrusionOk="0">
                <a:moveTo>
                  <a:pt x="1808" y="1"/>
                </a:moveTo>
                <a:cubicBezTo>
                  <a:pt x="1356" y="118"/>
                  <a:pt x="904" y="154"/>
                  <a:pt x="416" y="154"/>
                </a:cubicBezTo>
                <a:lnTo>
                  <a:pt x="36" y="154"/>
                </a:lnTo>
                <a:cubicBezTo>
                  <a:pt x="36" y="380"/>
                  <a:pt x="0" y="643"/>
                  <a:pt x="0" y="905"/>
                </a:cubicBezTo>
                <a:cubicBezTo>
                  <a:pt x="299" y="977"/>
                  <a:pt x="606" y="977"/>
                  <a:pt x="904" y="977"/>
                </a:cubicBezTo>
                <a:cubicBezTo>
                  <a:pt x="1203" y="977"/>
                  <a:pt x="1510" y="977"/>
                  <a:pt x="1808" y="905"/>
                </a:cubicBezTo>
                <a:lnTo>
                  <a:pt x="1808" y="751"/>
                </a:lnTo>
                <a:lnTo>
                  <a:pt x="1808" y="489"/>
                </a:lnTo>
                <a:lnTo>
                  <a:pt x="1808" y="1"/>
                </a:lnTo>
                <a:close/>
              </a:path>
            </a:pathLst>
          </a:custGeom>
          <a:solidFill>
            <a:srgbClr val="DB8E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1"/>
          <p:cNvSpPr/>
          <p:nvPr/>
        </p:nvSpPr>
        <p:spPr>
          <a:xfrm>
            <a:off x="6727604" y="1668223"/>
            <a:ext cx="77775" cy="146591"/>
          </a:xfrm>
          <a:custGeom>
            <a:avLst/>
            <a:gdLst/>
            <a:ahLst/>
            <a:cxnLst/>
            <a:rect l="l" t="t" r="r" b="b"/>
            <a:pathLst>
              <a:path w="1276" h="2405" extrusionOk="0">
                <a:moveTo>
                  <a:pt x="760" y="1"/>
                </a:moveTo>
                <a:cubicBezTo>
                  <a:pt x="692" y="1"/>
                  <a:pt x="624" y="10"/>
                  <a:pt x="561" y="27"/>
                </a:cubicBezTo>
                <a:cubicBezTo>
                  <a:pt x="335" y="109"/>
                  <a:pt x="145" y="335"/>
                  <a:pt x="73" y="597"/>
                </a:cubicBezTo>
                <a:cubicBezTo>
                  <a:pt x="0" y="859"/>
                  <a:pt x="37" y="1157"/>
                  <a:pt x="109" y="1383"/>
                </a:cubicBezTo>
                <a:cubicBezTo>
                  <a:pt x="145" y="1537"/>
                  <a:pt x="190" y="1691"/>
                  <a:pt x="263" y="1835"/>
                </a:cubicBezTo>
                <a:cubicBezTo>
                  <a:pt x="452" y="2143"/>
                  <a:pt x="787" y="2324"/>
                  <a:pt x="1130" y="2405"/>
                </a:cubicBezTo>
                <a:lnTo>
                  <a:pt x="1275" y="289"/>
                </a:lnTo>
                <a:cubicBezTo>
                  <a:pt x="1193" y="90"/>
                  <a:pt x="975" y="1"/>
                  <a:pt x="760" y="1"/>
                </a:cubicBezTo>
                <a:close/>
              </a:path>
            </a:pathLst>
          </a:custGeom>
          <a:solidFill>
            <a:srgbClr val="D3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1"/>
          <p:cNvSpPr/>
          <p:nvPr/>
        </p:nvSpPr>
        <p:spPr>
          <a:xfrm>
            <a:off x="6752960" y="1691568"/>
            <a:ext cx="43581" cy="72594"/>
          </a:xfrm>
          <a:custGeom>
            <a:avLst/>
            <a:gdLst/>
            <a:ahLst/>
            <a:cxnLst/>
            <a:rect l="l" t="t" r="r" b="b"/>
            <a:pathLst>
              <a:path w="715" h="1191" extrusionOk="0">
                <a:moveTo>
                  <a:pt x="72" y="0"/>
                </a:moveTo>
                <a:cubicBezTo>
                  <a:pt x="49" y="0"/>
                  <a:pt x="36" y="9"/>
                  <a:pt x="36" y="24"/>
                </a:cubicBezTo>
                <a:cubicBezTo>
                  <a:pt x="0" y="24"/>
                  <a:pt x="73" y="60"/>
                  <a:pt x="181" y="132"/>
                </a:cubicBezTo>
                <a:cubicBezTo>
                  <a:pt x="262" y="214"/>
                  <a:pt x="371" y="358"/>
                  <a:pt x="452" y="512"/>
                </a:cubicBezTo>
                <a:cubicBezTo>
                  <a:pt x="525" y="702"/>
                  <a:pt x="561" y="856"/>
                  <a:pt x="597" y="1000"/>
                </a:cubicBezTo>
                <a:cubicBezTo>
                  <a:pt x="633" y="1118"/>
                  <a:pt x="678" y="1190"/>
                  <a:pt x="714" y="1190"/>
                </a:cubicBezTo>
                <a:lnTo>
                  <a:pt x="714" y="964"/>
                </a:lnTo>
                <a:cubicBezTo>
                  <a:pt x="678" y="856"/>
                  <a:pt x="633" y="666"/>
                  <a:pt x="561" y="476"/>
                </a:cubicBezTo>
                <a:cubicBezTo>
                  <a:pt x="488" y="286"/>
                  <a:pt x="335" y="132"/>
                  <a:pt x="226" y="60"/>
                </a:cubicBezTo>
                <a:cubicBezTo>
                  <a:pt x="157" y="18"/>
                  <a:pt x="104" y="0"/>
                  <a:pt x="72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1"/>
          <p:cNvSpPr/>
          <p:nvPr/>
        </p:nvSpPr>
        <p:spPr>
          <a:xfrm>
            <a:off x="6771124" y="1718326"/>
            <a:ext cx="13836" cy="53272"/>
          </a:xfrm>
          <a:custGeom>
            <a:avLst/>
            <a:gdLst/>
            <a:ahLst/>
            <a:cxnLst/>
            <a:rect l="l" t="t" r="r" b="b"/>
            <a:pathLst>
              <a:path w="227" h="874" extrusionOk="0">
                <a:moveTo>
                  <a:pt x="154" y="1"/>
                </a:moveTo>
                <a:cubicBezTo>
                  <a:pt x="109" y="1"/>
                  <a:pt x="1" y="191"/>
                  <a:pt x="1" y="453"/>
                </a:cubicBezTo>
                <a:cubicBezTo>
                  <a:pt x="1" y="693"/>
                  <a:pt x="130" y="873"/>
                  <a:pt x="179" y="873"/>
                </a:cubicBezTo>
                <a:cubicBezTo>
                  <a:pt x="184" y="873"/>
                  <a:pt x="187" y="872"/>
                  <a:pt x="190" y="869"/>
                </a:cubicBezTo>
                <a:cubicBezTo>
                  <a:pt x="227" y="824"/>
                  <a:pt x="154" y="679"/>
                  <a:pt x="109" y="453"/>
                </a:cubicBezTo>
                <a:cubicBezTo>
                  <a:pt x="109" y="227"/>
                  <a:pt x="190" y="37"/>
                  <a:pt x="154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1"/>
          <p:cNvSpPr/>
          <p:nvPr/>
        </p:nvSpPr>
        <p:spPr>
          <a:xfrm>
            <a:off x="6757349" y="1672063"/>
            <a:ext cx="71132" cy="55162"/>
          </a:xfrm>
          <a:custGeom>
            <a:avLst/>
            <a:gdLst/>
            <a:ahLst/>
            <a:cxnLst/>
            <a:rect l="l" t="t" r="r" b="b"/>
            <a:pathLst>
              <a:path w="1167" h="905" extrusionOk="0">
                <a:moveTo>
                  <a:pt x="73" y="0"/>
                </a:moveTo>
                <a:lnTo>
                  <a:pt x="1" y="154"/>
                </a:lnTo>
                <a:lnTo>
                  <a:pt x="1095" y="904"/>
                </a:lnTo>
                <a:lnTo>
                  <a:pt x="1167" y="796"/>
                </a:lnTo>
                <a:lnTo>
                  <a:pt x="73" y="0"/>
                </a:ln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1"/>
          <p:cNvSpPr/>
          <p:nvPr/>
        </p:nvSpPr>
        <p:spPr>
          <a:xfrm>
            <a:off x="6741379" y="1695225"/>
            <a:ext cx="55162" cy="100876"/>
          </a:xfrm>
          <a:custGeom>
            <a:avLst/>
            <a:gdLst/>
            <a:ahLst/>
            <a:cxnLst/>
            <a:rect l="l" t="t" r="r" b="b"/>
            <a:pathLst>
              <a:path w="905" h="1655" extrusionOk="0">
                <a:moveTo>
                  <a:pt x="868" y="832"/>
                </a:moveTo>
                <a:cubicBezTo>
                  <a:pt x="868" y="859"/>
                  <a:pt x="889" y="866"/>
                  <a:pt x="899" y="883"/>
                </a:cubicBezTo>
                <a:lnTo>
                  <a:pt x="899" y="883"/>
                </a:lnTo>
                <a:cubicBezTo>
                  <a:pt x="895" y="866"/>
                  <a:pt x="886" y="849"/>
                  <a:pt x="868" y="832"/>
                </a:cubicBezTo>
                <a:close/>
                <a:moveTo>
                  <a:pt x="899" y="883"/>
                </a:moveTo>
                <a:cubicBezTo>
                  <a:pt x="904" y="902"/>
                  <a:pt x="904" y="921"/>
                  <a:pt x="904" y="940"/>
                </a:cubicBezTo>
                <a:lnTo>
                  <a:pt x="904" y="904"/>
                </a:lnTo>
                <a:cubicBezTo>
                  <a:pt x="904" y="896"/>
                  <a:pt x="902" y="889"/>
                  <a:pt x="899" y="883"/>
                </a:cubicBezTo>
                <a:close/>
                <a:moveTo>
                  <a:pt x="263" y="0"/>
                </a:moveTo>
                <a:cubicBezTo>
                  <a:pt x="190" y="0"/>
                  <a:pt x="145" y="118"/>
                  <a:pt x="109" y="190"/>
                </a:cubicBezTo>
                <a:cubicBezTo>
                  <a:pt x="0" y="524"/>
                  <a:pt x="37" y="904"/>
                  <a:pt x="226" y="1248"/>
                </a:cubicBezTo>
                <a:cubicBezTo>
                  <a:pt x="299" y="1392"/>
                  <a:pt x="416" y="1546"/>
                  <a:pt x="561" y="1618"/>
                </a:cubicBezTo>
                <a:cubicBezTo>
                  <a:pt x="642" y="1655"/>
                  <a:pt x="678" y="1655"/>
                  <a:pt x="751" y="1655"/>
                </a:cubicBezTo>
                <a:lnTo>
                  <a:pt x="868" y="1655"/>
                </a:lnTo>
                <a:cubicBezTo>
                  <a:pt x="868" y="1485"/>
                  <a:pt x="900" y="1308"/>
                  <a:pt x="904" y="1130"/>
                </a:cubicBezTo>
                <a:lnTo>
                  <a:pt x="904" y="1130"/>
                </a:lnTo>
                <a:cubicBezTo>
                  <a:pt x="904" y="1130"/>
                  <a:pt x="904" y="1130"/>
                  <a:pt x="904" y="1130"/>
                </a:cubicBezTo>
                <a:lnTo>
                  <a:pt x="904" y="1094"/>
                </a:lnTo>
                <a:cubicBezTo>
                  <a:pt x="904" y="1106"/>
                  <a:pt x="904" y="1118"/>
                  <a:pt x="904" y="1130"/>
                </a:cubicBezTo>
                <a:lnTo>
                  <a:pt x="904" y="1130"/>
                </a:lnTo>
                <a:cubicBezTo>
                  <a:pt x="868" y="1130"/>
                  <a:pt x="823" y="1057"/>
                  <a:pt x="787" y="940"/>
                </a:cubicBezTo>
                <a:cubicBezTo>
                  <a:pt x="751" y="796"/>
                  <a:pt x="715" y="642"/>
                  <a:pt x="642" y="488"/>
                </a:cubicBezTo>
                <a:cubicBezTo>
                  <a:pt x="642" y="570"/>
                  <a:pt x="597" y="678"/>
                  <a:pt x="597" y="832"/>
                </a:cubicBezTo>
                <a:cubicBezTo>
                  <a:pt x="642" y="1058"/>
                  <a:pt x="715" y="1203"/>
                  <a:pt x="678" y="1248"/>
                </a:cubicBezTo>
                <a:cubicBezTo>
                  <a:pt x="642" y="1248"/>
                  <a:pt x="489" y="1094"/>
                  <a:pt x="489" y="832"/>
                </a:cubicBezTo>
                <a:cubicBezTo>
                  <a:pt x="489" y="606"/>
                  <a:pt x="561" y="452"/>
                  <a:pt x="597" y="416"/>
                </a:cubicBezTo>
                <a:cubicBezTo>
                  <a:pt x="525" y="262"/>
                  <a:pt x="452" y="154"/>
                  <a:pt x="371" y="72"/>
                </a:cubicBezTo>
                <a:cubicBezTo>
                  <a:pt x="299" y="36"/>
                  <a:pt x="263" y="0"/>
                  <a:pt x="263" y="0"/>
                </a:cubicBezTo>
                <a:close/>
              </a:path>
            </a:pathLst>
          </a:custGeom>
          <a:solidFill>
            <a:srgbClr val="CD7F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1"/>
          <p:cNvSpPr/>
          <p:nvPr/>
        </p:nvSpPr>
        <p:spPr>
          <a:xfrm>
            <a:off x="6757349" y="1695225"/>
            <a:ext cx="39192" cy="68937"/>
          </a:xfrm>
          <a:custGeom>
            <a:avLst/>
            <a:gdLst/>
            <a:ahLst/>
            <a:cxnLst/>
            <a:rect l="l" t="t" r="r" b="b"/>
            <a:pathLst>
              <a:path w="643" h="1131" extrusionOk="0">
                <a:moveTo>
                  <a:pt x="1" y="0"/>
                </a:moveTo>
                <a:cubicBezTo>
                  <a:pt x="1" y="0"/>
                  <a:pt x="37" y="36"/>
                  <a:pt x="109" y="72"/>
                </a:cubicBezTo>
                <a:cubicBezTo>
                  <a:pt x="190" y="154"/>
                  <a:pt x="263" y="262"/>
                  <a:pt x="335" y="416"/>
                </a:cubicBezTo>
                <a:cubicBezTo>
                  <a:pt x="335" y="380"/>
                  <a:pt x="335" y="380"/>
                  <a:pt x="380" y="380"/>
                </a:cubicBezTo>
                <a:lnTo>
                  <a:pt x="380" y="488"/>
                </a:lnTo>
                <a:cubicBezTo>
                  <a:pt x="453" y="642"/>
                  <a:pt x="489" y="796"/>
                  <a:pt x="525" y="940"/>
                </a:cubicBezTo>
                <a:cubicBezTo>
                  <a:pt x="561" y="1058"/>
                  <a:pt x="606" y="1130"/>
                  <a:pt x="642" y="1130"/>
                </a:cubicBezTo>
                <a:lnTo>
                  <a:pt x="642" y="1094"/>
                </a:lnTo>
                <a:lnTo>
                  <a:pt x="642" y="1022"/>
                </a:lnTo>
                <a:lnTo>
                  <a:pt x="642" y="977"/>
                </a:lnTo>
                <a:lnTo>
                  <a:pt x="642" y="904"/>
                </a:lnTo>
                <a:cubicBezTo>
                  <a:pt x="642" y="868"/>
                  <a:pt x="606" y="868"/>
                  <a:pt x="606" y="832"/>
                </a:cubicBezTo>
                <a:cubicBezTo>
                  <a:pt x="525" y="524"/>
                  <a:pt x="380" y="262"/>
                  <a:pt x="154" y="36"/>
                </a:cubicBezTo>
                <a:cubicBezTo>
                  <a:pt x="109" y="36"/>
                  <a:pt x="109" y="0"/>
                  <a:pt x="37" y="0"/>
                </a:cubicBez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1"/>
          <p:cNvSpPr/>
          <p:nvPr/>
        </p:nvSpPr>
        <p:spPr>
          <a:xfrm>
            <a:off x="6771124" y="1718326"/>
            <a:ext cx="13836" cy="52968"/>
          </a:xfrm>
          <a:custGeom>
            <a:avLst/>
            <a:gdLst/>
            <a:ahLst/>
            <a:cxnLst/>
            <a:rect l="l" t="t" r="r" b="b"/>
            <a:pathLst>
              <a:path w="227" h="869" extrusionOk="0">
                <a:moveTo>
                  <a:pt x="154" y="1"/>
                </a:moveTo>
                <a:cubicBezTo>
                  <a:pt x="109" y="1"/>
                  <a:pt x="109" y="1"/>
                  <a:pt x="109" y="37"/>
                </a:cubicBezTo>
                <a:cubicBezTo>
                  <a:pt x="73" y="73"/>
                  <a:pt x="1" y="227"/>
                  <a:pt x="1" y="453"/>
                </a:cubicBezTo>
                <a:cubicBezTo>
                  <a:pt x="1" y="715"/>
                  <a:pt x="154" y="869"/>
                  <a:pt x="190" y="869"/>
                </a:cubicBezTo>
                <a:cubicBezTo>
                  <a:pt x="227" y="824"/>
                  <a:pt x="154" y="679"/>
                  <a:pt x="109" y="453"/>
                </a:cubicBezTo>
                <a:cubicBezTo>
                  <a:pt x="109" y="299"/>
                  <a:pt x="154" y="191"/>
                  <a:pt x="154" y="109"/>
                </a:cubicBezTo>
                <a:lnTo>
                  <a:pt x="154" y="1"/>
                </a:ln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1"/>
          <p:cNvSpPr/>
          <p:nvPr/>
        </p:nvSpPr>
        <p:spPr>
          <a:xfrm>
            <a:off x="6789288" y="1485791"/>
            <a:ext cx="576489" cy="508161"/>
          </a:xfrm>
          <a:custGeom>
            <a:avLst/>
            <a:gdLst/>
            <a:ahLst/>
            <a:cxnLst/>
            <a:rect l="l" t="t" r="r" b="b"/>
            <a:pathLst>
              <a:path w="9458" h="8337" extrusionOk="0">
                <a:moveTo>
                  <a:pt x="3649" y="1"/>
                </a:moveTo>
                <a:cubicBezTo>
                  <a:pt x="3253" y="1"/>
                  <a:pt x="2855" y="46"/>
                  <a:pt x="2451" y="163"/>
                </a:cubicBezTo>
                <a:cubicBezTo>
                  <a:pt x="1583" y="389"/>
                  <a:pt x="941" y="1293"/>
                  <a:pt x="607" y="2044"/>
                </a:cubicBezTo>
                <a:cubicBezTo>
                  <a:pt x="263" y="2794"/>
                  <a:pt x="155" y="3626"/>
                  <a:pt x="118" y="4458"/>
                </a:cubicBezTo>
                <a:cubicBezTo>
                  <a:pt x="82" y="5208"/>
                  <a:pt x="1" y="6112"/>
                  <a:pt x="308" y="6790"/>
                </a:cubicBezTo>
                <a:cubicBezTo>
                  <a:pt x="534" y="7242"/>
                  <a:pt x="905" y="7622"/>
                  <a:pt x="1321" y="7848"/>
                </a:cubicBezTo>
                <a:cubicBezTo>
                  <a:pt x="1845" y="8146"/>
                  <a:pt x="2523" y="8255"/>
                  <a:pt x="3165" y="8300"/>
                </a:cubicBezTo>
                <a:cubicBezTo>
                  <a:pt x="3355" y="8300"/>
                  <a:pt x="3545" y="8336"/>
                  <a:pt x="3735" y="8336"/>
                </a:cubicBezTo>
                <a:cubicBezTo>
                  <a:pt x="4521" y="8336"/>
                  <a:pt x="5317" y="8255"/>
                  <a:pt x="6031" y="7957"/>
                </a:cubicBezTo>
                <a:cubicBezTo>
                  <a:pt x="6863" y="7622"/>
                  <a:pt x="7351" y="7089"/>
                  <a:pt x="7387" y="6148"/>
                </a:cubicBezTo>
                <a:cubicBezTo>
                  <a:pt x="7549" y="6172"/>
                  <a:pt x="7718" y="6188"/>
                  <a:pt x="7888" y="6188"/>
                </a:cubicBezTo>
                <a:cubicBezTo>
                  <a:pt x="8234" y="6188"/>
                  <a:pt x="8579" y="6122"/>
                  <a:pt x="8852" y="5922"/>
                </a:cubicBezTo>
                <a:cubicBezTo>
                  <a:pt x="9232" y="5624"/>
                  <a:pt x="9458" y="5091"/>
                  <a:pt x="9386" y="4639"/>
                </a:cubicBezTo>
                <a:cubicBezTo>
                  <a:pt x="9324" y="4126"/>
                  <a:pt x="8989" y="3769"/>
                  <a:pt x="8552" y="3769"/>
                </a:cubicBezTo>
                <a:cubicBezTo>
                  <a:pt x="8411" y="3769"/>
                  <a:pt x="8259" y="3806"/>
                  <a:pt x="8102" y="3888"/>
                </a:cubicBezTo>
                <a:cubicBezTo>
                  <a:pt x="7840" y="4042"/>
                  <a:pt x="7613" y="4304"/>
                  <a:pt x="7496" y="4566"/>
                </a:cubicBezTo>
                <a:cubicBezTo>
                  <a:pt x="7577" y="4340"/>
                  <a:pt x="7613" y="4006"/>
                  <a:pt x="7686" y="3734"/>
                </a:cubicBezTo>
                <a:cubicBezTo>
                  <a:pt x="7767" y="3436"/>
                  <a:pt x="7803" y="3102"/>
                  <a:pt x="7803" y="2758"/>
                </a:cubicBezTo>
                <a:cubicBezTo>
                  <a:pt x="7803" y="1402"/>
                  <a:pt x="6863" y="498"/>
                  <a:pt x="5579" y="236"/>
                </a:cubicBezTo>
                <a:cubicBezTo>
                  <a:pt x="4926" y="118"/>
                  <a:pt x="4289" y="1"/>
                  <a:pt x="3649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1"/>
          <p:cNvSpPr/>
          <p:nvPr/>
        </p:nvSpPr>
        <p:spPr>
          <a:xfrm>
            <a:off x="7255516" y="1749412"/>
            <a:ext cx="80518" cy="99596"/>
          </a:xfrm>
          <a:custGeom>
            <a:avLst/>
            <a:gdLst/>
            <a:ahLst/>
            <a:cxnLst/>
            <a:rect l="l" t="t" r="r" b="b"/>
            <a:pathLst>
              <a:path w="1321" h="1634" extrusionOk="0">
                <a:moveTo>
                  <a:pt x="1274" y="1"/>
                </a:moveTo>
                <a:cubicBezTo>
                  <a:pt x="1216" y="1"/>
                  <a:pt x="1116" y="35"/>
                  <a:pt x="977" y="88"/>
                </a:cubicBezTo>
                <a:cubicBezTo>
                  <a:pt x="796" y="169"/>
                  <a:pt x="525" y="314"/>
                  <a:pt x="299" y="540"/>
                </a:cubicBezTo>
                <a:cubicBezTo>
                  <a:pt x="118" y="811"/>
                  <a:pt x="1" y="1073"/>
                  <a:pt x="1" y="1299"/>
                </a:cubicBezTo>
                <a:cubicBezTo>
                  <a:pt x="1" y="1525"/>
                  <a:pt x="37" y="1634"/>
                  <a:pt x="73" y="1634"/>
                </a:cubicBezTo>
                <a:cubicBezTo>
                  <a:pt x="73" y="1634"/>
                  <a:pt x="37" y="1489"/>
                  <a:pt x="73" y="1299"/>
                </a:cubicBezTo>
                <a:cubicBezTo>
                  <a:pt x="118" y="1109"/>
                  <a:pt x="227" y="847"/>
                  <a:pt x="417" y="621"/>
                </a:cubicBezTo>
                <a:cubicBezTo>
                  <a:pt x="606" y="431"/>
                  <a:pt x="832" y="277"/>
                  <a:pt x="1022" y="169"/>
                </a:cubicBezTo>
                <a:cubicBezTo>
                  <a:pt x="1203" y="88"/>
                  <a:pt x="1321" y="15"/>
                  <a:pt x="1321" y="15"/>
                </a:cubicBezTo>
                <a:cubicBezTo>
                  <a:pt x="1311" y="5"/>
                  <a:pt x="1295" y="1"/>
                  <a:pt x="1274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1"/>
          <p:cNvSpPr/>
          <p:nvPr/>
        </p:nvSpPr>
        <p:spPr>
          <a:xfrm>
            <a:off x="7262709" y="1781412"/>
            <a:ext cx="32000" cy="49432"/>
          </a:xfrm>
          <a:custGeom>
            <a:avLst/>
            <a:gdLst/>
            <a:ahLst/>
            <a:cxnLst/>
            <a:rect l="l" t="t" r="r" b="b"/>
            <a:pathLst>
              <a:path w="525" h="811" extrusionOk="0">
                <a:moveTo>
                  <a:pt x="312" y="1"/>
                </a:moveTo>
                <a:cubicBezTo>
                  <a:pt x="304" y="1"/>
                  <a:pt x="299" y="5"/>
                  <a:pt x="299" y="15"/>
                </a:cubicBezTo>
                <a:cubicBezTo>
                  <a:pt x="299" y="15"/>
                  <a:pt x="335" y="60"/>
                  <a:pt x="371" y="132"/>
                </a:cubicBezTo>
                <a:cubicBezTo>
                  <a:pt x="407" y="204"/>
                  <a:pt x="407" y="322"/>
                  <a:pt x="335" y="430"/>
                </a:cubicBezTo>
                <a:cubicBezTo>
                  <a:pt x="262" y="548"/>
                  <a:pt x="181" y="620"/>
                  <a:pt x="109" y="693"/>
                </a:cubicBezTo>
                <a:cubicBezTo>
                  <a:pt x="36" y="774"/>
                  <a:pt x="0" y="810"/>
                  <a:pt x="0" y="810"/>
                </a:cubicBezTo>
                <a:cubicBezTo>
                  <a:pt x="36" y="810"/>
                  <a:pt x="73" y="810"/>
                  <a:pt x="145" y="774"/>
                </a:cubicBezTo>
                <a:cubicBezTo>
                  <a:pt x="262" y="738"/>
                  <a:pt x="371" y="656"/>
                  <a:pt x="452" y="512"/>
                </a:cubicBezTo>
                <a:cubicBezTo>
                  <a:pt x="525" y="358"/>
                  <a:pt x="525" y="168"/>
                  <a:pt x="452" y="96"/>
                </a:cubicBezTo>
                <a:cubicBezTo>
                  <a:pt x="392" y="36"/>
                  <a:pt x="337" y="1"/>
                  <a:pt x="312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1"/>
          <p:cNvSpPr/>
          <p:nvPr/>
        </p:nvSpPr>
        <p:spPr>
          <a:xfrm>
            <a:off x="6918264" y="1721801"/>
            <a:ext cx="43581" cy="71193"/>
          </a:xfrm>
          <a:custGeom>
            <a:avLst/>
            <a:gdLst/>
            <a:ahLst/>
            <a:cxnLst/>
            <a:rect l="l" t="t" r="r" b="b"/>
            <a:pathLst>
              <a:path w="715" h="1168" extrusionOk="0">
                <a:moveTo>
                  <a:pt x="601" y="0"/>
                </a:moveTo>
                <a:cubicBezTo>
                  <a:pt x="562" y="0"/>
                  <a:pt x="513" y="4"/>
                  <a:pt x="453" y="16"/>
                </a:cubicBezTo>
                <a:cubicBezTo>
                  <a:pt x="299" y="52"/>
                  <a:pt x="109" y="242"/>
                  <a:pt x="73" y="504"/>
                </a:cubicBezTo>
                <a:cubicBezTo>
                  <a:pt x="1" y="767"/>
                  <a:pt x="145" y="993"/>
                  <a:pt x="299" y="1074"/>
                </a:cubicBezTo>
                <a:cubicBezTo>
                  <a:pt x="396" y="1143"/>
                  <a:pt x="461" y="1168"/>
                  <a:pt x="495" y="1168"/>
                </a:cubicBezTo>
                <a:cubicBezTo>
                  <a:pt x="515" y="1168"/>
                  <a:pt x="525" y="1159"/>
                  <a:pt x="525" y="1146"/>
                </a:cubicBezTo>
                <a:cubicBezTo>
                  <a:pt x="561" y="1146"/>
                  <a:pt x="453" y="1110"/>
                  <a:pt x="335" y="993"/>
                </a:cubicBezTo>
                <a:cubicBezTo>
                  <a:pt x="263" y="920"/>
                  <a:pt x="145" y="730"/>
                  <a:pt x="181" y="504"/>
                </a:cubicBezTo>
                <a:cubicBezTo>
                  <a:pt x="227" y="314"/>
                  <a:pt x="371" y="170"/>
                  <a:pt x="489" y="88"/>
                </a:cubicBezTo>
                <a:cubicBezTo>
                  <a:pt x="633" y="16"/>
                  <a:pt x="715" y="16"/>
                  <a:pt x="715" y="16"/>
                </a:cubicBezTo>
                <a:cubicBezTo>
                  <a:pt x="715" y="16"/>
                  <a:pt x="679" y="0"/>
                  <a:pt x="601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1"/>
          <p:cNvSpPr/>
          <p:nvPr/>
        </p:nvSpPr>
        <p:spPr>
          <a:xfrm>
            <a:off x="6959590" y="1770075"/>
            <a:ext cx="22674" cy="13410"/>
          </a:xfrm>
          <a:custGeom>
            <a:avLst/>
            <a:gdLst/>
            <a:ahLst/>
            <a:cxnLst/>
            <a:rect l="l" t="t" r="r" b="b"/>
            <a:pathLst>
              <a:path w="372" h="220" extrusionOk="0">
                <a:moveTo>
                  <a:pt x="329" y="1"/>
                </a:moveTo>
                <a:cubicBezTo>
                  <a:pt x="288" y="1"/>
                  <a:pt x="228" y="31"/>
                  <a:pt x="145" y="56"/>
                </a:cubicBezTo>
                <a:cubicBezTo>
                  <a:pt x="73" y="92"/>
                  <a:pt x="1" y="164"/>
                  <a:pt x="37" y="201"/>
                </a:cubicBezTo>
                <a:cubicBezTo>
                  <a:pt x="37" y="214"/>
                  <a:pt x="47" y="220"/>
                  <a:pt x="62" y="220"/>
                </a:cubicBezTo>
                <a:cubicBezTo>
                  <a:pt x="99" y="220"/>
                  <a:pt x="170" y="190"/>
                  <a:pt x="227" y="164"/>
                </a:cubicBezTo>
                <a:cubicBezTo>
                  <a:pt x="299" y="92"/>
                  <a:pt x="371" y="56"/>
                  <a:pt x="371" y="20"/>
                </a:cubicBezTo>
                <a:cubicBezTo>
                  <a:pt x="360" y="6"/>
                  <a:pt x="346" y="1"/>
                  <a:pt x="329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1"/>
          <p:cNvSpPr/>
          <p:nvPr/>
        </p:nvSpPr>
        <p:spPr>
          <a:xfrm>
            <a:off x="6927103" y="1793847"/>
            <a:ext cx="66743" cy="20968"/>
          </a:xfrm>
          <a:custGeom>
            <a:avLst/>
            <a:gdLst/>
            <a:ahLst/>
            <a:cxnLst/>
            <a:rect l="l" t="t" r="r" b="b"/>
            <a:pathLst>
              <a:path w="1095" h="344" extrusionOk="0">
                <a:moveTo>
                  <a:pt x="1094" y="0"/>
                </a:moveTo>
                <a:cubicBezTo>
                  <a:pt x="1058" y="0"/>
                  <a:pt x="1022" y="37"/>
                  <a:pt x="940" y="82"/>
                </a:cubicBezTo>
                <a:cubicBezTo>
                  <a:pt x="868" y="154"/>
                  <a:pt x="714" y="190"/>
                  <a:pt x="570" y="226"/>
                </a:cubicBezTo>
                <a:cubicBezTo>
                  <a:pt x="416" y="226"/>
                  <a:pt x="262" y="190"/>
                  <a:pt x="190" y="154"/>
                </a:cubicBezTo>
                <a:cubicBezTo>
                  <a:pt x="82" y="118"/>
                  <a:pt x="36" y="82"/>
                  <a:pt x="36" y="82"/>
                </a:cubicBezTo>
                <a:lnTo>
                  <a:pt x="36" y="82"/>
                </a:lnTo>
                <a:cubicBezTo>
                  <a:pt x="0" y="82"/>
                  <a:pt x="36" y="154"/>
                  <a:pt x="154" y="226"/>
                </a:cubicBezTo>
                <a:cubicBezTo>
                  <a:pt x="226" y="308"/>
                  <a:pt x="380" y="344"/>
                  <a:pt x="570" y="344"/>
                </a:cubicBezTo>
                <a:cubicBezTo>
                  <a:pt x="760" y="344"/>
                  <a:pt x="904" y="226"/>
                  <a:pt x="986" y="154"/>
                </a:cubicBezTo>
                <a:cubicBezTo>
                  <a:pt x="1094" y="82"/>
                  <a:pt x="1094" y="0"/>
                  <a:pt x="1094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11"/>
          <p:cNvSpPr/>
          <p:nvPr/>
        </p:nvSpPr>
        <p:spPr>
          <a:xfrm>
            <a:off x="6865357" y="1713145"/>
            <a:ext cx="18225" cy="51017"/>
          </a:xfrm>
          <a:custGeom>
            <a:avLst/>
            <a:gdLst/>
            <a:ahLst/>
            <a:cxnLst/>
            <a:rect l="l" t="t" r="r" b="b"/>
            <a:pathLst>
              <a:path w="299" h="837" extrusionOk="0">
                <a:moveTo>
                  <a:pt x="136" y="0"/>
                </a:moveTo>
                <a:cubicBezTo>
                  <a:pt x="98" y="0"/>
                  <a:pt x="37" y="180"/>
                  <a:pt x="37" y="420"/>
                </a:cubicBezTo>
                <a:cubicBezTo>
                  <a:pt x="1" y="646"/>
                  <a:pt x="37" y="836"/>
                  <a:pt x="109" y="836"/>
                </a:cubicBezTo>
                <a:cubicBezTo>
                  <a:pt x="190" y="836"/>
                  <a:pt x="263" y="646"/>
                  <a:pt x="263" y="420"/>
                </a:cubicBezTo>
                <a:cubicBezTo>
                  <a:pt x="299" y="194"/>
                  <a:pt x="227" y="4"/>
                  <a:pt x="145" y="4"/>
                </a:cubicBezTo>
                <a:cubicBezTo>
                  <a:pt x="142" y="1"/>
                  <a:pt x="139" y="0"/>
                  <a:pt x="136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11"/>
          <p:cNvSpPr/>
          <p:nvPr/>
        </p:nvSpPr>
        <p:spPr>
          <a:xfrm>
            <a:off x="7032917" y="1724970"/>
            <a:ext cx="16031" cy="50773"/>
          </a:xfrm>
          <a:custGeom>
            <a:avLst/>
            <a:gdLst/>
            <a:ahLst/>
            <a:cxnLst/>
            <a:rect l="l" t="t" r="r" b="b"/>
            <a:pathLst>
              <a:path w="263" h="833" extrusionOk="0">
                <a:moveTo>
                  <a:pt x="190" y="0"/>
                </a:moveTo>
                <a:cubicBezTo>
                  <a:pt x="109" y="0"/>
                  <a:pt x="36" y="190"/>
                  <a:pt x="0" y="416"/>
                </a:cubicBezTo>
                <a:cubicBezTo>
                  <a:pt x="0" y="642"/>
                  <a:pt x="36" y="832"/>
                  <a:pt x="72" y="832"/>
                </a:cubicBezTo>
                <a:cubicBezTo>
                  <a:pt x="154" y="832"/>
                  <a:pt x="226" y="642"/>
                  <a:pt x="262" y="416"/>
                </a:cubicBezTo>
                <a:cubicBezTo>
                  <a:pt x="262" y="190"/>
                  <a:pt x="226" y="0"/>
                  <a:pt x="190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11"/>
          <p:cNvSpPr/>
          <p:nvPr/>
        </p:nvSpPr>
        <p:spPr>
          <a:xfrm>
            <a:off x="6832870" y="1622691"/>
            <a:ext cx="68937" cy="27977"/>
          </a:xfrm>
          <a:custGeom>
            <a:avLst/>
            <a:gdLst/>
            <a:ahLst/>
            <a:cxnLst/>
            <a:rect l="l" t="t" r="r" b="b"/>
            <a:pathLst>
              <a:path w="1131" h="459" extrusionOk="0">
                <a:moveTo>
                  <a:pt x="811" y="0"/>
                </a:moveTo>
                <a:cubicBezTo>
                  <a:pt x="719" y="0"/>
                  <a:pt x="618" y="18"/>
                  <a:pt x="534" y="60"/>
                </a:cubicBezTo>
                <a:cubicBezTo>
                  <a:pt x="344" y="96"/>
                  <a:pt x="190" y="177"/>
                  <a:pt x="118" y="250"/>
                </a:cubicBezTo>
                <a:cubicBezTo>
                  <a:pt x="45" y="358"/>
                  <a:pt x="0" y="440"/>
                  <a:pt x="45" y="440"/>
                </a:cubicBezTo>
                <a:cubicBezTo>
                  <a:pt x="52" y="453"/>
                  <a:pt x="65" y="459"/>
                  <a:pt x="84" y="459"/>
                </a:cubicBezTo>
                <a:cubicBezTo>
                  <a:pt x="167" y="459"/>
                  <a:pt x="362" y="345"/>
                  <a:pt x="606" y="286"/>
                </a:cubicBezTo>
                <a:cubicBezTo>
                  <a:pt x="868" y="214"/>
                  <a:pt x="1130" y="214"/>
                  <a:pt x="1130" y="132"/>
                </a:cubicBezTo>
                <a:cubicBezTo>
                  <a:pt x="1130" y="96"/>
                  <a:pt x="1094" y="60"/>
                  <a:pt x="986" y="24"/>
                </a:cubicBezTo>
                <a:cubicBezTo>
                  <a:pt x="937" y="9"/>
                  <a:pt x="876" y="0"/>
                  <a:pt x="811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11"/>
          <p:cNvSpPr/>
          <p:nvPr/>
        </p:nvSpPr>
        <p:spPr>
          <a:xfrm>
            <a:off x="7035111" y="1626288"/>
            <a:ext cx="68937" cy="41631"/>
          </a:xfrm>
          <a:custGeom>
            <a:avLst/>
            <a:gdLst/>
            <a:ahLst/>
            <a:cxnLst/>
            <a:rect l="l" t="t" r="r" b="b"/>
            <a:pathLst>
              <a:path w="1131" h="683" extrusionOk="0">
                <a:moveTo>
                  <a:pt x="190" y="1"/>
                </a:moveTo>
                <a:cubicBezTo>
                  <a:pt x="73" y="1"/>
                  <a:pt x="0" y="37"/>
                  <a:pt x="0" y="73"/>
                </a:cubicBezTo>
                <a:cubicBezTo>
                  <a:pt x="0" y="155"/>
                  <a:pt x="299" y="191"/>
                  <a:pt x="570" y="345"/>
                </a:cubicBezTo>
                <a:cubicBezTo>
                  <a:pt x="847" y="479"/>
                  <a:pt x="1030" y="683"/>
                  <a:pt x="1113" y="683"/>
                </a:cubicBezTo>
                <a:cubicBezTo>
                  <a:pt x="1119" y="683"/>
                  <a:pt x="1125" y="682"/>
                  <a:pt x="1130" y="679"/>
                </a:cubicBezTo>
                <a:cubicBezTo>
                  <a:pt x="1130" y="643"/>
                  <a:pt x="1130" y="571"/>
                  <a:pt x="1058" y="453"/>
                </a:cubicBezTo>
                <a:cubicBezTo>
                  <a:pt x="1022" y="345"/>
                  <a:pt x="868" y="191"/>
                  <a:pt x="678" y="118"/>
                </a:cubicBezTo>
                <a:cubicBezTo>
                  <a:pt x="525" y="1"/>
                  <a:pt x="344" y="1"/>
                  <a:pt x="190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11"/>
          <p:cNvSpPr/>
          <p:nvPr/>
        </p:nvSpPr>
        <p:spPr>
          <a:xfrm>
            <a:off x="6966234" y="1465068"/>
            <a:ext cx="324084" cy="296900"/>
          </a:xfrm>
          <a:custGeom>
            <a:avLst/>
            <a:gdLst/>
            <a:ahLst/>
            <a:cxnLst/>
            <a:rect l="l" t="t" r="r" b="b"/>
            <a:pathLst>
              <a:path w="5317" h="4871" extrusionOk="0">
                <a:moveTo>
                  <a:pt x="609" y="1"/>
                </a:moveTo>
                <a:cubicBezTo>
                  <a:pt x="533" y="1"/>
                  <a:pt x="457" y="2"/>
                  <a:pt x="380" y="6"/>
                </a:cubicBezTo>
                <a:cubicBezTo>
                  <a:pt x="0" y="612"/>
                  <a:pt x="72" y="1444"/>
                  <a:pt x="298" y="2085"/>
                </a:cubicBezTo>
                <a:cubicBezTo>
                  <a:pt x="524" y="2718"/>
                  <a:pt x="977" y="3288"/>
                  <a:pt x="1582" y="3668"/>
                </a:cubicBezTo>
                <a:cubicBezTo>
                  <a:pt x="2378" y="4156"/>
                  <a:pt x="3390" y="4228"/>
                  <a:pt x="4258" y="4608"/>
                </a:cubicBezTo>
                <a:cubicBezTo>
                  <a:pt x="4412" y="4680"/>
                  <a:pt x="4521" y="4753"/>
                  <a:pt x="4638" y="4870"/>
                </a:cubicBezTo>
                <a:cubicBezTo>
                  <a:pt x="4674" y="4798"/>
                  <a:pt x="4710" y="4753"/>
                  <a:pt x="4747" y="4680"/>
                </a:cubicBezTo>
                <a:cubicBezTo>
                  <a:pt x="4900" y="4490"/>
                  <a:pt x="5045" y="4300"/>
                  <a:pt x="5235" y="4192"/>
                </a:cubicBezTo>
                <a:cubicBezTo>
                  <a:pt x="5271" y="4038"/>
                  <a:pt x="5316" y="3848"/>
                  <a:pt x="5271" y="3704"/>
                </a:cubicBezTo>
                <a:cubicBezTo>
                  <a:pt x="5235" y="3170"/>
                  <a:pt x="5199" y="2574"/>
                  <a:pt x="5009" y="2085"/>
                </a:cubicBezTo>
                <a:cubicBezTo>
                  <a:pt x="4783" y="1588"/>
                  <a:pt x="4521" y="1181"/>
                  <a:pt x="4186" y="874"/>
                </a:cubicBezTo>
                <a:cubicBezTo>
                  <a:pt x="3770" y="458"/>
                  <a:pt x="3201" y="232"/>
                  <a:pt x="2523" y="196"/>
                </a:cubicBezTo>
                <a:cubicBezTo>
                  <a:pt x="1882" y="131"/>
                  <a:pt x="1270" y="1"/>
                  <a:pt x="609" y="1"/>
                </a:cubicBezTo>
                <a:close/>
              </a:path>
            </a:pathLst>
          </a:custGeom>
          <a:solidFill>
            <a:srgbClr val="7542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11"/>
          <p:cNvSpPr/>
          <p:nvPr/>
        </p:nvSpPr>
        <p:spPr>
          <a:xfrm>
            <a:off x="7259905" y="1752521"/>
            <a:ext cx="82773" cy="96488"/>
          </a:xfrm>
          <a:custGeom>
            <a:avLst/>
            <a:gdLst/>
            <a:ahLst/>
            <a:cxnLst/>
            <a:rect l="l" t="t" r="r" b="b"/>
            <a:pathLst>
              <a:path w="1358" h="1583" extrusionOk="0">
                <a:moveTo>
                  <a:pt x="1212" y="0"/>
                </a:moveTo>
                <a:cubicBezTo>
                  <a:pt x="1176" y="0"/>
                  <a:pt x="1176" y="0"/>
                  <a:pt x="1131" y="37"/>
                </a:cubicBezTo>
                <a:cubicBezTo>
                  <a:pt x="869" y="154"/>
                  <a:pt x="643" y="308"/>
                  <a:pt x="417" y="489"/>
                </a:cubicBezTo>
                <a:cubicBezTo>
                  <a:pt x="453" y="534"/>
                  <a:pt x="498" y="534"/>
                  <a:pt x="498" y="570"/>
                </a:cubicBezTo>
                <a:cubicBezTo>
                  <a:pt x="571" y="642"/>
                  <a:pt x="571" y="832"/>
                  <a:pt x="498" y="986"/>
                </a:cubicBezTo>
                <a:cubicBezTo>
                  <a:pt x="417" y="1130"/>
                  <a:pt x="308" y="1212"/>
                  <a:pt x="191" y="1248"/>
                </a:cubicBezTo>
                <a:cubicBezTo>
                  <a:pt x="155" y="1284"/>
                  <a:pt x="82" y="1284"/>
                  <a:pt x="82" y="1284"/>
                </a:cubicBezTo>
                <a:lnTo>
                  <a:pt x="46" y="1284"/>
                </a:lnTo>
                <a:cubicBezTo>
                  <a:pt x="46" y="1284"/>
                  <a:pt x="82" y="1248"/>
                  <a:pt x="155" y="1167"/>
                </a:cubicBezTo>
                <a:cubicBezTo>
                  <a:pt x="227" y="1094"/>
                  <a:pt x="308" y="1022"/>
                  <a:pt x="381" y="904"/>
                </a:cubicBezTo>
                <a:cubicBezTo>
                  <a:pt x="453" y="796"/>
                  <a:pt x="453" y="678"/>
                  <a:pt x="417" y="606"/>
                </a:cubicBezTo>
                <a:lnTo>
                  <a:pt x="381" y="570"/>
                </a:lnTo>
                <a:cubicBezTo>
                  <a:pt x="308" y="642"/>
                  <a:pt x="272" y="715"/>
                  <a:pt x="191" y="796"/>
                </a:cubicBezTo>
                <a:cubicBezTo>
                  <a:pt x="191" y="796"/>
                  <a:pt x="155" y="832"/>
                  <a:pt x="155" y="868"/>
                </a:cubicBezTo>
                <a:cubicBezTo>
                  <a:pt x="82" y="986"/>
                  <a:pt x="46" y="1058"/>
                  <a:pt x="46" y="1167"/>
                </a:cubicBezTo>
                <a:cubicBezTo>
                  <a:pt x="1" y="1284"/>
                  <a:pt x="46" y="1356"/>
                  <a:pt x="46" y="1438"/>
                </a:cubicBezTo>
                <a:lnTo>
                  <a:pt x="82" y="1583"/>
                </a:lnTo>
                <a:cubicBezTo>
                  <a:pt x="191" y="1546"/>
                  <a:pt x="308" y="1546"/>
                  <a:pt x="453" y="1510"/>
                </a:cubicBezTo>
                <a:cubicBezTo>
                  <a:pt x="534" y="1510"/>
                  <a:pt x="607" y="1474"/>
                  <a:pt x="679" y="1474"/>
                </a:cubicBezTo>
                <a:cubicBezTo>
                  <a:pt x="950" y="1356"/>
                  <a:pt x="1131" y="1167"/>
                  <a:pt x="1249" y="904"/>
                </a:cubicBezTo>
                <a:cubicBezTo>
                  <a:pt x="1357" y="678"/>
                  <a:pt x="1357" y="380"/>
                  <a:pt x="1321" y="118"/>
                </a:cubicBezTo>
                <a:cubicBezTo>
                  <a:pt x="1321" y="82"/>
                  <a:pt x="1285" y="37"/>
                  <a:pt x="1249" y="0"/>
                </a:cubicBezTo>
                <a:close/>
              </a:path>
            </a:pathLst>
          </a:custGeom>
          <a:solidFill>
            <a:srgbClr val="DB8E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11"/>
          <p:cNvSpPr/>
          <p:nvPr/>
        </p:nvSpPr>
        <p:spPr>
          <a:xfrm>
            <a:off x="7262709" y="1805428"/>
            <a:ext cx="6644" cy="18225"/>
          </a:xfrm>
          <a:custGeom>
            <a:avLst/>
            <a:gdLst/>
            <a:ahLst/>
            <a:cxnLst/>
            <a:rect l="l" t="t" r="r" b="b"/>
            <a:pathLst>
              <a:path w="109" h="299" extrusionOk="0">
                <a:moveTo>
                  <a:pt x="109" y="0"/>
                </a:moveTo>
                <a:cubicBezTo>
                  <a:pt x="59" y="81"/>
                  <a:pt x="26" y="140"/>
                  <a:pt x="11" y="205"/>
                </a:cubicBezTo>
                <a:lnTo>
                  <a:pt x="11" y="205"/>
                </a:lnTo>
                <a:cubicBezTo>
                  <a:pt x="43" y="138"/>
                  <a:pt x="76" y="65"/>
                  <a:pt x="109" y="0"/>
                </a:cubicBezTo>
                <a:close/>
                <a:moveTo>
                  <a:pt x="11" y="205"/>
                </a:moveTo>
                <a:lnTo>
                  <a:pt x="11" y="205"/>
                </a:lnTo>
                <a:cubicBezTo>
                  <a:pt x="7" y="212"/>
                  <a:pt x="4" y="219"/>
                  <a:pt x="0" y="226"/>
                </a:cubicBezTo>
                <a:lnTo>
                  <a:pt x="0" y="299"/>
                </a:lnTo>
                <a:cubicBezTo>
                  <a:pt x="0" y="265"/>
                  <a:pt x="4" y="234"/>
                  <a:pt x="11" y="205"/>
                </a:cubicBez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11"/>
          <p:cNvSpPr/>
          <p:nvPr/>
        </p:nvSpPr>
        <p:spPr>
          <a:xfrm>
            <a:off x="7262709" y="1782266"/>
            <a:ext cx="32000" cy="48579"/>
          </a:xfrm>
          <a:custGeom>
            <a:avLst/>
            <a:gdLst/>
            <a:ahLst/>
            <a:cxnLst/>
            <a:rect l="l" t="t" r="r" b="b"/>
            <a:pathLst>
              <a:path w="525" h="797" extrusionOk="0">
                <a:moveTo>
                  <a:pt x="371" y="1"/>
                </a:moveTo>
                <a:cubicBezTo>
                  <a:pt x="371" y="46"/>
                  <a:pt x="371" y="46"/>
                  <a:pt x="335" y="82"/>
                </a:cubicBezTo>
                <a:lnTo>
                  <a:pt x="371" y="118"/>
                </a:lnTo>
                <a:cubicBezTo>
                  <a:pt x="407" y="190"/>
                  <a:pt x="407" y="308"/>
                  <a:pt x="335" y="416"/>
                </a:cubicBezTo>
                <a:cubicBezTo>
                  <a:pt x="262" y="534"/>
                  <a:pt x="181" y="606"/>
                  <a:pt x="109" y="679"/>
                </a:cubicBezTo>
                <a:cubicBezTo>
                  <a:pt x="36" y="760"/>
                  <a:pt x="0" y="796"/>
                  <a:pt x="0" y="796"/>
                </a:cubicBezTo>
                <a:lnTo>
                  <a:pt x="36" y="796"/>
                </a:lnTo>
                <a:cubicBezTo>
                  <a:pt x="36" y="796"/>
                  <a:pt x="109" y="796"/>
                  <a:pt x="145" y="760"/>
                </a:cubicBezTo>
                <a:cubicBezTo>
                  <a:pt x="262" y="724"/>
                  <a:pt x="371" y="642"/>
                  <a:pt x="452" y="498"/>
                </a:cubicBezTo>
                <a:cubicBezTo>
                  <a:pt x="525" y="344"/>
                  <a:pt x="525" y="154"/>
                  <a:pt x="452" y="82"/>
                </a:cubicBezTo>
                <a:cubicBezTo>
                  <a:pt x="452" y="46"/>
                  <a:pt x="407" y="46"/>
                  <a:pt x="371" y="1"/>
                </a:cubicBez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11"/>
          <p:cNvSpPr/>
          <p:nvPr/>
        </p:nvSpPr>
        <p:spPr>
          <a:xfrm>
            <a:off x="6874196" y="2067159"/>
            <a:ext cx="124038" cy="620009"/>
          </a:xfrm>
          <a:custGeom>
            <a:avLst/>
            <a:gdLst/>
            <a:ahLst/>
            <a:cxnLst/>
            <a:rect l="l" t="t" r="r" b="b"/>
            <a:pathLst>
              <a:path w="2035" h="10172" extrusionOk="0">
                <a:moveTo>
                  <a:pt x="1854" y="1"/>
                </a:moveTo>
                <a:cubicBezTo>
                  <a:pt x="1772" y="37"/>
                  <a:pt x="1700" y="37"/>
                  <a:pt x="1582" y="73"/>
                </a:cubicBezTo>
                <a:lnTo>
                  <a:pt x="0" y="2939"/>
                </a:lnTo>
                <a:lnTo>
                  <a:pt x="1356" y="3201"/>
                </a:lnTo>
                <a:lnTo>
                  <a:pt x="154" y="4675"/>
                </a:lnTo>
                <a:lnTo>
                  <a:pt x="1998" y="10172"/>
                </a:lnTo>
                <a:cubicBezTo>
                  <a:pt x="2034" y="8291"/>
                  <a:pt x="1998" y="6402"/>
                  <a:pt x="1998" y="4485"/>
                </a:cubicBezTo>
                <a:cubicBezTo>
                  <a:pt x="1998" y="4105"/>
                  <a:pt x="1772" y="37"/>
                  <a:pt x="1890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11"/>
          <p:cNvSpPr/>
          <p:nvPr/>
        </p:nvSpPr>
        <p:spPr>
          <a:xfrm>
            <a:off x="7124894" y="2067159"/>
            <a:ext cx="121295" cy="608428"/>
          </a:xfrm>
          <a:custGeom>
            <a:avLst/>
            <a:gdLst/>
            <a:ahLst/>
            <a:cxnLst/>
            <a:rect l="l" t="t" r="r" b="b"/>
            <a:pathLst>
              <a:path w="1990" h="9982" extrusionOk="0">
                <a:moveTo>
                  <a:pt x="182" y="1"/>
                </a:moveTo>
                <a:cubicBezTo>
                  <a:pt x="263" y="37"/>
                  <a:pt x="73" y="4105"/>
                  <a:pt x="37" y="4485"/>
                </a:cubicBezTo>
                <a:cubicBezTo>
                  <a:pt x="37" y="6329"/>
                  <a:pt x="1" y="8138"/>
                  <a:pt x="37" y="9982"/>
                </a:cubicBezTo>
                <a:lnTo>
                  <a:pt x="1845" y="4557"/>
                </a:lnTo>
                <a:lnTo>
                  <a:pt x="679" y="3093"/>
                </a:lnTo>
                <a:lnTo>
                  <a:pt x="1990" y="2831"/>
                </a:lnTo>
                <a:lnTo>
                  <a:pt x="525" y="73"/>
                </a:lnTo>
                <a:cubicBezTo>
                  <a:pt x="408" y="37"/>
                  <a:pt x="299" y="37"/>
                  <a:pt x="182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11"/>
          <p:cNvSpPr/>
          <p:nvPr/>
        </p:nvSpPr>
        <p:spPr>
          <a:xfrm>
            <a:off x="6927103" y="1724970"/>
            <a:ext cx="57356" cy="64549"/>
          </a:xfrm>
          <a:custGeom>
            <a:avLst/>
            <a:gdLst/>
            <a:ahLst/>
            <a:cxnLst/>
            <a:rect l="l" t="t" r="r" b="b"/>
            <a:pathLst>
              <a:path w="941" h="1059" extrusionOk="0">
                <a:moveTo>
                  <a:pt x="606" y="0"/>
                </a:moveTo>
                <a:cubicBezTo>
                  <a:pt x="534" y="0"/>
                  <a:pt x="452" y="0"/>
                  <a:pt x="416" y="36"/>
                </a:cubicBezTo>
                <a:lnTo>
                  <a:pt x="344" y="36"/>
                </a:lnTo>
                <a:cubicBezTo>
                  <a:pt x="226" y="118"/>
                  <a:pt x="82" y="262"/>
                  <a:pt x="36" y="452"/>
                </a:cubicBezTo>
                <a:cubicBezTo>
                  <a:pt x="0" y="678"/>
                  <a:pt x="118" y="868"/>
                  <a:pt x="190" y="941"/>
                </a:cubicBezTo>
                <a:cubicBezTo>
                  <a:pt x="226" y="986"/>
                  <a:pt x="262" y="1022"/>
                  <a:pt x="308" y="1058"/>
                </a:cubicBezTo>
                <a:lnTo>
                  <a:pt x="452" y="1058"/>
                </a:lnTo>
                <a:cubicBezTo>
                  <a:pt x="642" y="1058"/>
                  <a:pt x="760" y="986"/>
                  <a:pt x="832" y="832"/>
                </a:cubicBezTo>
                <a:lnTo>
                  <a:pt x="832" y="832"/>
                </a:lnTo>
                <a:cubicBezTo>
                  <a:pt x="796" y="868"/>
                  <a:pt x="796" y="868"/>
                  <a:pt x="760" y="904"/>
                </a:cubicBezTo>
                <a:cubicBezTo>
                  <a:pt x="678" y="941"/>
                  <a:pt x="642" y="941"/>
                  <a:pt x="606" y="941"/>
                </a:cubicBezTo>
                <a:lnTo>
                  <a:pt x="570" y="941"/>
                </a:lnTo>
                <a:cubicBezTo>
                  <a:pt x="534" y="904"/>
                  <a:pt x="606" y="832"/>
                  <a:pt x="678" y="796"/>
                </a:cubicBezTo>
                <a:cubicBezTo>
                  <a:pt x="760" y="760"/>
                  <a:pt x="796" y="715"/>
                  <a:pt x="868" y="715"/>
                </a:cubicBezTo>
                <a:lnTo>
                  <a:pt x="868" y="760"/>
                </a:lnTo>
                <a:cubicBezTo>
                  <a:pt x="868" y="715"/>
                  <a:pt x="904" y="678"/>
                  <a:pt x="904" y="642"/>
                </a:cubicBezTo>
                <a:cubicBezTo>
                  <a:pt x="940" y="344"/>
                  <a:pt x="796" y="0"/>
                  <a:pt x="606" y="0"/>
                </a:cubicBezTo>
                <a:close/>
              </a:path>
            </a:pathLst>
          </a:custGeom>
          <a:solidFill>
            <a:srgbClr val="DB8E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11"/>
          <p:cNvSpPr/>
          <p:nvPr/>
        </p:nvSpPr>
        <p:spPr>
          <a:xfrm>
            <a:off x="6922653" y="1727164"/>
            <a:ext cx="29867" cy="62354"/>
          </a:xfrm>
          <a:custGeom>
            <a:avLst/>
            <a:gdLst/>
            <a:ahLst/>
            <a:cxnLst/>
            <a:rect l="l" t="t" r="r" b="b"/>
            <a:pathLst>
              <a:path w="490" h="1023" extrusionOk="0">
                <a:moveTo>
                  <a:pt x="417" y="0"/>
                </a:moveTo>
                <a:cubicBezTo>
                  <a:pt x="370" y="33"/>
                  <a:pt x="318" y="76"/>
                  <a:pt x="270" y="128"/>
                </a:cubicBezTo>
                <a:lnTo>
                  <a:pt x="270" y="128"/>
                </a:lnTo>
                <a:cubicBezTo>
                  <a:pt x="330" y="72"/>
                  <a:pt x="402" y="26"/>
                  <a:pt x="489" y="0"/>
                </a:cubicBezTo>
                <a:close/>
                <a:moveTo>
                  <a:pt x="270" y="128"/>
                </a:moveTo>
                <a:cubicBezTo>
                  <a:pt x="224" y="171"/>
                  <a:pt x="186" y="220"/>
                  <a:pt x="155" y="272"/>
                </a:cubicBezTo>
                <a:cubicBezTo>
                  <a:pt x="73" y="344"/>
                  <a:pt x="37" y="453"/>
                  <a:pt x="37" y="534"/>
                </a:cubicBezTo>
                <a:cubicBezTo>
                  <a:pt x="1" y="760"/>
                  <a:pt x="191" y="950"/>
                  <a:pt x="381" y="1022"/>
                </a:cubicBezTo>
                <a:cubicBezTo>
                  <a:pt x="335" y="986"/>
                  <a:pt x="299" y="950"/>
                  <a:pt x="263" y="905"/>
                </a:cubicBezTo>
                <a:cubicBezTo>
                  <a:pt x="191" y="832"/>
                  <a:pt x="73" y="642"/>
                  <a:pt x="109" y="416"/>
                </a:cubicBezTo>
                <a:cubicBezTo>
                  <a:pt x="136" y="303"/>
                  <a:pt x="199" y="205"/>
                  <a:pt x="270" y="128"/>
                </a:cubicBez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11"/>
          <p:cNvSpPr/>
          <p:nvPr/>
        </p:nvSpPr>
        <p:spPr>
          <a:xfrm>
            <a:off x="6959590" y="1768490"/>
            <a:ext cx="20480" cy="13836"/>
          </a:xfrm>
          <a:custGeom>
            <a:avLst/>
            <a:gdLst/>
            <a:ahLst/>
            <a:cxnLst/>
            <a:rect l="l" t="t" r="r" b="b"/>
            <a:pathLst>
              <a:path w="336" h="227" extrusionOk="0">
                <a:moveTo>
                  <a:pt x="335" y="1"/>
                </a:moveTo>
                <a:cubicBezTo>
                  <a:pt x="263" y="1"/>
                  <a:pt x="227" y="46"/>
                  <a:pt x="145" y="82"/>
                </a:cubicBezTo>
                <a:cubicBezTo>
                  <a:pt x="73" y="118"/>
                  <a:pt x="1" y="190"/>
                  <a:pt x="37" y="227"/>
                </a:cubicBezTo>
                <a:lnTo>
                  <a:pt x="73" y="227"/>
                </a:lnTo>
                <a:cubicBezTo>
                  <a:pt x="109" y="227"/>
                  <a:pt x="145" y="227"/>
                  <a:pt x="227" y="190"/>
                </a:cubicBezTo>
                <a:cubicBezTo>
                  <a:pt x="263" y="154"/>
                  <a:pt x="263" y="154"/>
                  <a:pt x="299" y="118"/>
                </a:cubicBezTo>
                <a:cubicBezTo>
                  <a:pt x="335" y="118"/>
                  <a:pt x="335" y="82"/>
                  <a:pt x="335" y="46"/>
                </a:cubicBezTo>
                <a:lnTo>
                  <a:pt x="335" y="1"/>
                </a:ln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11"/>
          <p:cNvSpPr/>
          <p:nvPr/>
        </p:nvSpPr>
        <p:spPr>
          <a:xfrm>
            <a:off x="6934234" y="1688581"/>
            <a:ext cx="50225" cy="22674"/>
          </a:xfrm>
          <a:custGeom>
            <a:avLst/>
            <a:gdLst/>
            <a:ahLst/>
            <a:cxnLst/>
            <a:rect l="l" t="t" r="r" b="b"/>
            <a:pathLst>
              <a:path w="824" h="372" extrusionOk="0">
                <a:moveTo>
                  <a:pt x="417" y="1"/>
                </a:moveTo>
                <a:cubicBezTo>
                  <a:pt x="191" y="1"/>
                  <a:pt x="1" y="227"/>
                  <a:pt x="1" y="227"/>
                </a:cubicBezTo>
                <a:lnTo>
                  <a:pt x="109" y="335"/>
                </a:lnTo>
                <a:cubicBezTo>
                  <a:pt x="109" y="335"/>
                  <a:pt x="263" y="145"/>
                  <a:pt x="417" y="145"/>
                </a:cubicBezTo>
                <a:cubicBezTo>
                  <a:pt x="489" y="145"/>
                  <a:pt x="597" y="227"/>
                  <a:pt x="679" y="371"/>
                </a:cubicBezTo>
                <a:lnTo>
                  <a:pt x="823" y="299"/>
                </a:lnTo>
                <a:cubicBezTo>
                  <a:pt x="715" y="109"/>
                  <a:pt x="561" y="1"/>
                  <a:pt x="417" y="1"/>
                </a:cubicBez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11"/>
          <p:cNvSpPr/>
          <p:nvPr/>
        </p:nvSpPr>
        <p:spPr>
          <a:xfrm>
            <a:off x="7168476" y="1724970"/>
            <a:ext cx="91490" cy="25417"/>
          </a:xfrm>
          <a:custGeom>
            <a:avLst/>
            <a:gdLst/>
            <a:ahLst/>
            <a:cxnLst/>
            <a:rect l="l" t="t" r="r" b="b"/>
            <a:pathLst>
              <a:path w="1501" h="417" extrusionOk="0">
                <a:moveTo>
                  <a:pt x="0" y="0"/>
                </a:moveTo>
                <a:lnTo>
                  <a:pt x="0" y="154"/>
                </a:lnTo>
                <a:cubicBezTo>
                  <a:pt x="72" y="154"/>
                  <a:pt x="904" y="308"/>
                  <a:pt x="1465" y="416"/>
                </a:cubicBezTo>
                <a:lnTo>
                  <a:pt x="1501" y="262"/>
                </a:lnTo>
                <a:cubicBezTo>
                  <a:pt x="1049" y="190"/>
                  <a:pt x="72" y="0"/>
                  <a:pt x="0" y="0"/>
                </a:cubicBez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1"/>
          <p:cNvSpPr/>
          <p:nvPr/>
        </p:nvSpPr>
        <p:spPr>
          <a:xfrm>
            <a:off x="6805319" y="1777877"/>
            <a:ext cx="115200" cy="73326"/>
          </a:xfrm>
          <a:custGeom>
            <a:avLst/>
            <a:gdLst/>
            <a:ahLst/>
            <a:cxnLst/>
            <a:rect l="l" t="t" r="r" b="b"/>
            <a:pathLst>
              <a:path w="1890" h="1203" extrusionOk="0">
                <a:moveTo>
                  <a:pt x="1022" y="0"/>
                </a:moveTo>
                <a:cubicBezTo>
                  <a:pt x="904" y="0"/>
                  <a:pt x="760" y="36"/>
                  <a:pt x="642" y="73"/>
                </a:cubicBezTo>
                <a:cubicBezTo>
                  <a:pt x="0" y="380"/>
                  <a:pt x="308" y="1094"/>
                  <a:pt x="904" y="1203"/>
                </a:cubicBezTo>
                <a:lnTo>
                  <a:pt x="1320" y="1203"/>
                </a:lnTo>
                <a:cubicBezTo>
                  <a:pt x="1582" y="1130"/>
                  <a:pt x="1854" y="904"/>
                  <a:pt x="1890" y="642"/>
                </a:cubicBezTo>
                <a:cubicBezTo>
                  <a:pt x="1890" y="606"/>
                  <a:pt x="1890" y="570"/>
                  <a:pt x="1854" y="525"/>
                </a:cubicBezTo>
                <a:cubicBezTo>
                  <a:pt x="1772" y="190"/>
                  <a:pt x="1401" y="0"/>
                  <a:pt x="1022" y="0"/>
                </a:cubicBezTo>
                <a:close/>
              </a:path>
            </a:pathLst>
          </a:custGeom>
          <a:solidFill>
            <a:srgbClr val="DE94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11"/>
          <p:cNvSpPr/>
          <p:nvPr/>
        </p:nvSpPr>
        <p:spPr>
          <a:xfrm>
            <a:off x="6989335" y="1789458"/>
            <a:ext cx="124099" cy="73326"/>
          </a:xfrm>
          <a:custGeom>
            <a:avLst/>
            <a:gdLst/>
            <a:ahLst/>
            <a:cxnLst/>
            <a:rect l="l" t="t" r="r" b="b"/>
            <a:pathLst>
              <a:path w="2036" h="1203" extrusionOk="0">
                <a:moveTo>
                  <a:pt x="1131" y="0"/>
                </a:moveTo>
                <a:cubicBezTo>
                  <a:pt x="977" y="0"/>
                  <a:pt x="824" y="36"/>
                  <a:pt x="715" y="109"/>
                </a:cubicBezTo>
                <a:cubicBezTo>
                  <a:pt x="1" y="380"/>
                  <a:pt x="335" y="1094"/>
                  <a:pt x="977" y="1203"/>
                </a:cubicBezTo>
                <a:lnTo>
                  <a:pt x="1429" y="1203"/>
                </a:lnTo>
                <a:cubicBezTo>
                  <a:pt x="1692" y="1166"/>
                  <a:pt x="1999" y="904"/>
                  <a:pt x="1999" y="642"/>
                </a:cubicBezTo>
                <a:cubicBezTo>
                  <a:pt x="2035" y="606"/>
                  <a:pt x="1999" y="561"/>
                  <a:pt x="1999" y="524"/>
                </a:cubicBezTo>
                <a:cubicBezTo>
                  <a:pt x="1918" y="190"/>
                  <a:pt x="1502" y="0"/>
                  <a:pt x="1131" y="0"/>
                </a:cubicBezTo>
                <a:close/>
              </a:path>
            </a:pathLst>
          </a:custGeom>
          <a:solidFill>
            <a:srgbClr val="DE94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11"/>
          <p:cNvSpPr/>
          <p:nvPr/>
        </p:nvSpPr>
        <p:spPr>
          <a:xfrm>
            <a:off x="6741379" y="1624093"/>
            <a:ext cx="204496" cy="204496"/>
          </a:xfrm>
          <a:custGeom>
            <a:avLst/>
            <a:gdLst/>
            <a:ahLst/>
            <a:cxnLst/>
            <a:rect l="l" t="t" r="r" b="b"/>
            <a:pathLst>
              <a:path w="3355" h="3355" extrusionOk="0">
                <a:moveTo>
                  <a:pt x="1655" y="109"/>
                </a:moveTo>
                <a:cubicBezTo>
                  <a:pt x="2523" y="109"/>
                  <a:pt x="3201" y="833"/>
                  <a:pt x="3201" y="1655"/>
                </a:cubicBezTo>
                <a:cubicBezTo>
                  <a:pt x="3201" y="2487"/>
                  <a:pt x="2523" y="3201"/>
                  <a:pt x="1655" y="3201"/>
                </a:cubicBezTo>
                <a:cubicBezTo>
                  <a:pt x="823" y="3201"/>
                  <a:pt x="145" y="2487"/>
                  <a:pt x="145" y="1655"/>
                </a:cubicBezTo>
                <a:cubicBezTo>
                  <a:pt x="145" y="833"/>
                  <a:pt x="823" y="109"/>
                  <a:pt x="1655" y="109"/>
                </a:cubicBezTo>
                <a:close/>
                <a:moveTo>
                  <a:pt x="1655" y="1"/>
                </a:moveTo>
                <a:cubicBezTo>
                  <a:pt x="751" y="1"/>
                  <a:pt x="0" y="751"/>
                  <a:pt x="0" y="1655"/>
                </a:cubicBezTo>
                <a:cubicBezTo>
                  <a:pt x="0" y="2596"/>
                  <a:pt x="751" y="3355"/>
                  <a:pt x="1655" y="3355"/>
                </a:cubicBezTo>
                <a:cubicBezTo>
                  <a:pt x="2595" y="3355"/>
                  <a:pt x="3355" y="2596"/>
                  <a:pt x="3355" y="1655"/>
                </a:cubicBezTo>
                <a:cubicBezTo>
                  <a:pt x="3355" y="751"/>
                  <a:pt x="2595" y="1"/>
                  <a:pt x="1655" y="1"/>
                </a:cubicBez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11"/>
          <p:cNvSpPr/>
          <p:nvPr/>
        </p:nvSpPr>
        <p:spPr>
          <a:xfrm>
            <a:off x="6968429" y="1637869"/>
            <a:ext cx="204496" cy="206751"/>
          </a:xfrm>
          <a:custGeom>
            <a:avLst/>
            <a:gdLst/>
            <a:ahLst/>
            <a:cxnLst/>
            <a:rect l="l" t="t" r="r" b="b"/>
            <a:pathLst>
              <a:path w="3355" h="3392" extrusionOk="0">
                <a:moveTo>
                  <a:pt x="1700" y="155"/>
                </a:moveTo>
                <a:cubicBezTo>
                  <a:pt x="2523" y="155"/>
                  <a:pt x="3201" y="869"/>
                  <a:pt x="3201" y="1691"/>
                </a:cubicBezTo>
                <a:cubicBezTo>
                  <a:pt x="3201" y="2523"/>
                  <a:pt x="2523" y="3237"/>
                  <a:pt x="1700" y="3237"/>
                </a:cubicBezTo>
                <a:cubicBezTo>
                  <a:pt x="832" y="3237"/>
                  <a:pt x="154" y="2523"/>
                  <a:pt x="154" y="1691"/>
                </a:cubicBezTo>
                <a:cubicBezTo>
                  <a:pt x="154" y="869"/>
                  <a:pt x="832" y="155"/>
                  <a:pt x="1700" y="155"/>
                </a:cubicBezTo>
                <a:close/>
                <a:moveTo>
                  <a:pt x="1700" y="1"/>
                </a:moveTo>
                <a:cubicBezTo>
                  <a:pt x="760" y="1"/>
                  <a:pt x="0" y="751"/>
                  <a:pt x="0" y="1691"/>
                </a:cubicBezTo>
                <a:cubicBezTo>
                  <a:pt x="0" y="2641"/>
                  <a:pt x="760" y="3391"/>
                  <a:pt x="1700" y="3391"/>
                </a:cubicBezTo>
                <a:cubicBezTo>
                  <a:pt x="2604" y="3391"/>
                  <a:pt x="3354" y="2641"/>
                  <a:pt x="3354" y="1691"/>
                </a:cubicBezTo>
                <a:cubicBezTo>
                  <a:pt x="3354" y="751"/>
                  <a:pt x="2604" y="1"/>
                  <a:pt x="1700" y="1"/>
                </a:cubicBez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11"/>
          <p:cNvSpPr/>
          <p:nvPr/>
        </p:nvSpPr>
        <p:spPr>
          <a:xfrm>
            <a:off x="7124894" y="3415130"/>
            <a:ext cx="314210" cy="57356"/>
          </a:xfrm>
          <a:custGeom>
            <a:avLst/>
            <a:gdLst/>
            <a:ahLst/>
            <a:cxnLst/>
            <a:rect l="l" t="t" r="r" b="b"/>
            <a:pathLst>
              <a:path w="5155" h="941" extrusionOk="0">
                <a:moveTo>
                  <a:pt x="1" y="0"/>
                </a:moveTo>
                <a:lnTo>
                  <a:pt x="1" y="940"/>
                </a:lnTo>
                <a:lnTo>
                  <a:pt x="5154" y="940"/>
                </a:lnTo>
                <a:cubicBezTo>
                  <a:pt x="5154" y="642"/>
                  <a:pt x="5118" y="335"/>
                  <a:pt x="5082" y="36"/>
                </a:cubicBezTo>
                <a:cubicBezTo>
                  <a:pt x="3391" y="36"/>
                  <a:pt x="1692" y="0"/>
                  <a:pt x="1" y="0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11"/>
          <p:cNvSpPr/>
          <p:nvPr/>
        </p:nvSpPr>
        <p:spPr>
          <a:xfrm>
            <a:off x="6686278" y="3410680"/>
            <a:ext cx="314698" cy="61806"/>
          </a:xfrm>
          <a:custGeom>
            <a:avLst/>
            <a:gdLst/>
            <a:ahLst/>
            <a:cxnLst/>
            <a:rect l="l" t="t" r="r" b="b"/>
            <a:pathLst>
              <a:path w="5163" h="1014" extrusionOk="0">
                <a:moveTo>
                  <a:pt x="73" y="1"/>
                </a:moveTo>
                <a:cubicBezTo>
                  <a:pt x="36" y="335"/>
                  <a:pt x="0" y="679"/>
                  <a:pt x="0" y="1013"/>
                </a:cubicBezTo>
                <a:lnTo>
                  <a:pt x="5163" y="1013"/>
                </a:lnTo>
                <a:lnTo>
                  <a:pt x="5163" y="37"/>
                </a:lnTo>
                <a:cubicBezTo>
                  <a:pt x="3463" y="37"/>
                  <a:pt x="1772" y="1"/>
                  <a:pt x="73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11"/>
          <p:cNvSpPr/>
          <p:nvPr/>
        </p:nvSpPr>
        <p:spPr>
          <a:xfrm>
            <a:off x="6422292" y="2287625"/>
            <a:ext cx="124038" cy="112457"/>
          </a:xfrm>
          <a:custGeom>
            <a:avLst/>
            <a:gdLst/>
            <a:ahLst/>
            <a:cxnLst/>
            <a:rect l="l" t="t" r="r" b="b"/>
            <a:pathLst>
              <a:path w="2035" h="1845" extrusionOk="0">
                <a:moveTo>
                  <a:pt x="1501" y="0"/>
                </a:moveTo>
                <a:cubicBezTo>
                  <a:pt x="1013" y="344"/>
                  <a:pt x="525" y="678"/>
                  <a:pt x="1" y="977"/>
                </a:cubicBezTo>
                <a:cubicBezTo>
                  <a:pt x="109" y="1284"/>
                  <a:pt x="227" y="1546"/>
                  <a:pt x="371" y="1845"/>
                </a:cubicBezTo>
                <a:cubicBezTo>
                  <a:pt x="905" y="1429"/>
                  <a:pt x="1465" y="1022"/>
                  <a:pt x="2035" y="606"/>
                </a:cubicBezTo>
                <a:cubicBezTo>
                  <a:pt x="1845" y="416"/>
                  <a:pt x="1691" y="190"/>
                  <a:pt x="1501" y="0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11"/>
          <p:cNvSpPr/>
          <p:nvPr/>
        </p:nvSpPr>
        <p:spPr>
          <a:xfrm>
            <a:off x="6768930" y="2983584"/>
            <a:ext cx="179139" cy="207543"/>
          </a:xfrm>
          <a:custGeom>
            <a:avLst/>
            <a:gdLst/>
            <a:ahLst/>
            <a:cxnLst/>
            <a:rect l="l" t="t" r="r" b="b"/>
            <a:pathLst>
              <a:path w="2939" h="3405" extrusionOk="0">
                <a:moveTo>
                  <a:pt x="73" y="1"/>
                </a:moveTo>
                <a:cubicBezTo>
                  <a:pt x="73" y="634"/>
                  <a:pt x="0" y="1312"/>
                  <a:pt x="73" y="1881"/>
                </a:cubicBezTo>
                <a:cubicBezTo>
                  <a:pt x="145" y="2216"/>
                  <a:pt x="263" y="2560"/>
                  <a:pt x="416" y="2822"/>
                </a:cubicBezTo>
                <a:cubicBezTo>
                  <a:pt x="597" y="3120"/>
                  <a:pt x="905" y="3346"/>
                  <a:pt x="1203" y="3391"/>
                </a:cubicBezTo>
                <a:cubicBezTo>
                  <a:pt x="1260" y="3400"/>
                  <a:pt x="1317" y="3405"/>
                  <a:pt x="1373" y="3405"/>
                </a:cubicBezTo>
                <a:cubicBezTo>
                  <a:pt x="1766" y="3405"/>
                  <a:pt x="2140" y="3194"/>
                  <a:pt x="2369" y="2894"/>
                </a:cubicBezTo>
                <a:cubicBezTo>
                  <a:pt x="2677" y="2560"/>
                  <a:pt x="2785" y="2107"/>
                  <a:pt x="2857" y="1692"/>
                </a:cubicBezTo>
                <a:cubicBezTo>
                  <a:pt x="2939" y="1131"/>
                  <a:pt x="2939" y="561"/>
                  <a:pt x="2903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11"/>
          <p:cNvSpPr/>
          <p:nvPr/>
        </p:nvSpPr>
        <p:spPr>
          <a:xfrm>
            <a:off x="7170670" y="2983584"/>
            <a:ext cx="179139" cy="207543"/>
          </a:xfrm>
          <a:custGeom>
            <a:avLst/>
            <a:gdLst/>
            <a:ahLst/>
            <a:cxnLst/>
            <a:rect l="l" t="t" r="r" b="b"/>
            <a:pathLst>
              <a:path w="2939" h="3405" extrusionOk="0">
                <a:moveTo>
                  <a:pt x="109" y="1"/>
                </a:moveTo>
                <a:cubicBezTo>
                  <a:pt x="73" y="634"/>
                  <a:pt x="0" y="1312"/>
                  <a:pt x="109" y="1881"/>
                </a:cubicBezTo>
                <a:cubicBezTo>
                  <a:pt x="154" y="2216"/>
                  <a:pt x="263" y="2560"/>
                  <a:pt x="452" y="2822"/>
                </a:cubicBezTo>
                <a:cubicBezTo>
                  <a:pt x="606" y="3120"/>
                  <a:pt x="904" y="3346"/>
                  <a:pt x="1239" y="3391"/>
                </a:cubicBezTo>
                <a:cubicBezTo>
                  <a:pt x="1291" y="3400"/>
                  <a:pt x="1344" y="3405"/>
                  <a:pt x="1397" y="3405"/>
                </a:cubicBezTo>
                <a:cubicBezTo>
                  <a:pt x="1766" y="3405"/>
                  <a:pt x="2140" y="3194"/>
                  <a:pt x="2369" y="2894"/>
                </a:cubicBezTo>
                <a:cubicBezTo>
                  <a:pt x="2676" y="2560"/>
                  <a:pt x="2785" y="2107"/>
                  <a:pt x="2866" y="1692"/>
                </a:cubicBezTo>
                <a:cubicBezTo>
                  <a:pt x="2939" y="1131"/>
                  <a:pt x="2939" y="561"/>
                  <a:pt x="2902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11"/>
          <p:cNvSpPr/>
          <p:nvPr/>
        </p:nvSpPr>
        <p:spPr>
          <a:xfrm>
            <a:off x="6881327" y="2057833"/>
            <a:ext cx="87162" cy="228267"/>
          </a:xfrm>
          <a:custGeom>
            <a:avLst/>
            <a:gdLst/>
            <a:ahLst/>
            <a:cxnLst/>
            <a:rect l="l" t="t" r="r" b="b"/>
            <a:pathLst>
              <a:path w="1430" h="3745" extrusionOk="0">
                <a:moveTo>
                  <a:pt x="905" y="0"/>
                </a:moveTo>
                <a:cubicBezTo>
                  <a:pt x="787" y="118"/>
                  <a:pt x="715" y="226"/>
                  <a:pt x="643" y="344"/>
                </a:cubicBezTo>
                <a:cubicBezTo>
                  <a:pt x="1" y="1320"/>
                  <a:pt x="37" y="2676"/>
                  <a:pt x="525" y="3662"/>
                </a:cubicBezTo>
                <a:cubicBezTo>
                  <a:pt x="551" y="3720"/>
                  <a:pt x="596" y="3744"/>
                  <a:pt x="643" y="3744"/>
                </a:cubicBezTo>
                <a:cubicBezTo>
                  <a:pt x="740" y="3744"/>
                  <a:pt x="842" y="3637"/>
                  <a:pt x="787" y="3508"/>
                </a:cubicBezTo>
                <a:cubicBezTo>
                  <a:pt x="381" y="2640"/>
                  <a:pt x="299" y="1474"/>
                  <a:pt x="787" y="642"/>
                </a:cubicBezTo>
                <a:cubicBezTo>
                  <a:pt x="941" y="380"/>
                  <a:pt x="1167" y="154"/>
                  <a:pt x="1429" y="0"/>
                </a:cubicBezTo>
                <a:cubicBezTo>
                  <a:pt x="1357" y="0"/>
                  <a:pt x="1285" y="45"/>
                  <a:pt x="1203" y="45"/>
                </a:cubicBezTo>
                <a:cubicBezTo>
                  <a:pt x="1160" y="60"/>
                  <a:pt x="1115" y="68"/>
                  <a:pt x="1072" y="68"/>
                </a:cubicBezTo>
                <a:cubicBezTo>
                  <a:pt x="1008" y="68"/>
                  <a:pt x="948" y="49"/>
                  <a:pt x="905" y="0"/>
                </a:cubicBezTo>
                <a:close/>
              </a:path>
            </a:pathLst>
          </a:custGeom>
          <a:solidFill>
            <a:srgbClr val="363E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11"/>
          <p:cNvSpPr/>
          <p:nvPr/>
        </p:nvSpPr>
        <p:spPr>
          <a:xfrm>
            <a:off x="7129344" y="2035220"/>
            <a:ext cx="135619" cy="232778"/>
          </a:xfrm>
          <a:custGeom>
            <a:avLst/>
            <a:gdLst/>
            <a:ahLst/>
            <a:cxnLst/>
            <a:rect l="l" t="t" r="r" b="b"/>
            <a:pathLst>
              <a:path w="2225" h="3819" extrusionOk="0">
                <a:moveTo>
                  <a:pt x="0" y="0"/>
                </a:moveTo>
                <a:cubicBezTo>
                  <a:pt x="299" y="73"/>
                  <a:pt x="561" y="145"/>
                  <a:pt x="832" y="299"/>
                </a:cubicBezTo>
                <a:cubicBezTo>
                  <a:pt x="1845" y="904"/>
                  <a:pt x="1962" y="2713"/>
                  <a:pt x="1284" y="3581"/>
                </a:cubicBezTo>
                <a:cubicBezTo>
                  <a:pt x="1197" y="3687"/>
                  <a:pt x="1278" y="3818"/>
                  <a:pt x="1370" y="3818"/>
                </a:cubicBezTo>
                <a:cubicBezTo>
                  <a:pt x="1402" y="3818"/>
                  <a:pt x="1436" y="3802"/>
                  <a:pt x="1465" y="3761"/>
                </a:cubicBezTo>
                <a:cubicBezTo>
                  <a:pt x="2224" y="2903"/>
                  <a:pt x="2143" y="1619"/>
                  <a:pt x="1582" y="678"/>
                </a:cubicBezTo>
                <a:cubicBezTo>
                  <a:pt x="1429" y="416"/>
                  <a:pt x="1203" y="190"/>
                  <a:pt x="941" y="37"/>
                </a:cubicBezTo>
                <a:cubicBezTo>
                  <a:pt x="642" y="0"/>
                  <a:pt x="299" y="0"/>
                  <a:pt x="0" y="0"/>
                </a:cubicBezTo>
                <a:close/>
              </a:path>
            </a:pathLst>
          </a:custGeom>
          <a:solidFill>
            <a:srgbClr val="363E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11"/>
          <p:cNvSpPr/>
          <p:nvPr/>
        </p:nvSpPr>
        <p:spPr>
          <a:xfrm>
            <a:off x="6812450" y="2228074"/>
            <a:ext cx="532969" cy="645365"/>
          </a:xfrm>
          <a:custGeom>
            <a:avLst/>
            <a:gdLst/>
            <a:ahLst/>
            <a:cxnLst/>
            <a:rect l="l" t="t" r="r" b="b"/>
            <a:pathLst>
              <a:path w="8744" h="10588" extrusionOk="0">
                <a:moveTo>
                  <a:pt x="561" y="1"/>
                </a:moveTo>
                <a:cubicBezTo>
                  <a:pt x="263" y="1"/>
                  <a:pt x="1" y="263"/>
                  <a:pt x="37" y="561"/>
                </a:cubicBezTo>
                <a:lnTo>
                  <a:pt x="73" y="10054"/>
                </a:lnTo>
                <a:cubicBezTo>
                  <a:pt x="73" y="10362"/>
                  <a:pt x="335" y="10588"/>
                  <a:pt x="643" y="10588"/>
                </a:cubicBezTo>
                <a:lnTo>
                  <a:pt x="7984" y="10588"/>
                </a:lnTo>
                <a:cubicBezTo>
                  <a:pt x="8291" y="10588"/>
                  <a:pt x="8517" y="10362"/>
                  <a:pt x="8517" y="10054"/>
                </a:cubicBezTo>
                <a:lnTo>
                  <a:pt x="8743" y="561"/>
                </a:lnTo>
                <a:cubicBezTo>
                  <a:pt x="8743" y="263"/>
                  <a:pt x="8472" y="1"/>
                  <a:pt x="8174" y="1"/>
                </a:cubicBezTo>
                <a:close/>
              </a:path>
            </a:pathLst>
          </a:custGeom>
          <a:solidFill>
            <a:srgbClr val="86C7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11"/>
          <p:cNvSpPr/>
          <p:nvPr/>
        </p:nvSpPr>
        <p:spPr>
          <a:xfrm>
            <a:off x="6924908" y="2368083"/>
            <a:ext cx="298728" cy="75520"/>
          </a:xfrm>
          <a:custGeom>
            <a:avLst/>
            <a:gdLst/>
            <a:ahLst/>
            <a:cxnLst/>
            <a:rect l="l" t="t" r="r" b="b"/>
            <a:pathLst>
              <a:path w="4901" h="1239" extrusionOk="0">
                <a:moveTo>
                  <a:pt x="4900" y="0"/>
                </a:moveTo>
                <a:cubicBezTo>
                  <a:pt x="3282" y="36"/>
                  <a:pt x="1618" y="72"/>
                  <a:pt x="0" y="109"/>
                </a:cubicBezTo>
                <a:lnTo>
                  <a:pt x="0" y="1239"/>
                </a:lnTo>
                <a:cubicBezTo>
                  <a:pt x="868" y="1203"/>
                  <a:pt x="1700" y="1166"/>
                  <a:pt x="2559" y="1166"/>
                </a:cubicBezTo>
                <a:cubicBezTo>
                  <a:pt x="2938" y="1148"/>
                  <a:pt x="3334" y="1148"/>
                  <a:pt x="3729" y="1148"/>
                </a:cubicBezTo>
                <a:cubicBezTo>
                  <a:pt x="4125" y="1148"/>
                  <a:pt x="4521" y="1148"/>
                  <a:pt x="4900" y="1130"/>
                </a:cubicBezTo>
                <a:lnTo>
                  <a:pt x="49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11"/>
          <p:cNvSpPr/>
          <p:nvPr/>
        </p:nvSpPr>
        <p:spPr>
          <a:xfrm>
            <a:off x="6956848" y="2301401"/>
            <a:ext cx="227658" cy="43581"/>
          </a:xfrm>
          <a:custGeom>
            <a:avLst/>
            <a:gdLst/>
            <a:ahLst/>
            <a:cxnLst/>
            <a:rect l="l" t="t" r="r" b="b"/>
            <a:pathLst>
              <a:path w="3735" h="715" extrusionOk="0">
                <a:moveTo>
                  <a:pt x="3662" y="0"/>
                </a:moveTo>
                <a:cubicBezTo>
                  <a:pt x="2451" y="0"/>
                  <a:pt x="1212" y="36"/>
                  <a:pt x="0" y="36"/>
                </a:cubicBezTo>
                <a:cubicBezTo>
                  <a:pt x="46" y="262"/>
                  <a:pt x="46" y="488"/>
                  <a:pt x="46" y="714"/>
                </a:cubicBezTo>
                <a:cubicBezTo>
                  <a:pt x="678" y="678"/>
                  <a:pt x="1320" y="678"/>
                  <a:pt x="1962" y="642"/>
                </a:cubicBezTo>
                <a:cubicBezTo>
                  <a:pt x="2342" y="642"/>
                  <a:pt x="2734" y="658"/>
                  <a:pt x="3132" y="658"/>
                </a:cubicBezTo>
                <a:cubicBezTo>
                  <a:pt x="3332" y="658"/>
                  <a:pt x="3532" y="654"/>
                  <a:pt x="3734" y="642"/>
                </a:cubicBezTo>
                <a:cubicBezTo>
                  <a:pt x="3698" y="416"/>
                  <a:pt x="3698" y="226"/>
                  <a:pt x="36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11"/>
          <p:cNvSpPr/>
          <p:nvPr/>
        </p:nvSpPr>
        <p:spPr>
          <a:xfrm>
            <a:off x="6844451" y="2401668"/>
            <a:ext cx="222659" cy="182492"/>
          </a:xfrm>
          <a:custGeom>
            <a:avLst/>
            <a:gdLst/>
            <a:ahLst/>
            <a:cxnLst/>
            <a:rect l="l" t="t" r="r" b="b"/>
            <a:pathLst>
              <a:path w="3653" h="2994" extrusionOk="0">
                <a:moveTo>
                  <a:pt x="1911" y="1"/>
                </a:moveTo>
                <a:cubicBezTo>
                  <a:pt x="1903" y="1"/>
                  <a:pt x="1896" y="4"/>
                  <a:pt x="1890" y="10"/>
                </a:cubicBezTo>
                <a:cubicBezTo>
                  <a:pt x="1808" y="55"/>
                  <a:pt x="1844" y="127"/>
                  <a:pt x="1844" y="163"/>
                </a:cubicBezTo>
                <a:cubicBezTo>
                  <a:pt x="1926" y="507"/>
                  <a:pt x="1998" y="805"/>
                  <a:pt x="2070" y="1140"/>
                </a:cubicBezTo>
                <a:cubicBezTo>
                  <a:pt x="1736" y="914"/>
                  <a:pt x="1320" y="769"/>
                  <a:pt x="940" y="615"/>
                </a:cubicBezTo>
                <a:cubicBezTo>
                  <a:pt x="829" y="571"/>
                  <a:pt x="713" y="540"/>
                  <a:pt x="597" y="540"/>
                </a:cubicBezTo>
                <a:cubicBezTo>
                  <a:pt x="525" y="540"/>
                  <a:pt x="452" y="552"/>
                  <a:pt x="380" y="579"/>
                </a:cubicBezTo>
                <a:cubicBezTo>
                  <a:pt x="344" y="615"/>
                  <a:pt x="380" y="688"/>
                  <a:pt x="452" y="733"/>
                </a:cubicBezTo>
                <a:cubicBezTo>
                  <a:pt x="759" y="914"/>
                  <a:pt x="1094" y="1104"/>
                  <a:pt x="1474" y="1221"/>
                </a:cubicBezTo>
                <a:lnTo>
                  <a:pt x="344" y="1104"/>
                </a:lnTo>
                <a:cubicBezTo>
                  <a:pt x="226" y="1104"/>
                  <a:pt x="81" y="1185"/>
                  <a:pt x="118" y="1257"/>
                </a:cubicBezTo>
                <a:cubicBezTo>
                  <a:pt x="118" y="1330"/>
                  <a:pt x="190" y="1330"/>
                  <a:pt x="226" y="1330"/>
                </a:cubicBezTo>
                <a:cubicBezTo>
                  <a:pt x="678" y="1447"/>
                  <a:pt x="1094" y="1520"/>
                  <a:pt x="1510" y="1592"/>
                </a:cubicBezTo>
                <a:cubicBezTo>
                  <a:pt x="1445" y="1582"/>
                  <a:pt x="1375" y="1577"/>
                  <a:pt x="1302" y="1577"/>
                </a:cubicBezTo>
                <a:cubicBezTo>
                  <a:pt x="1119" y="1577"/>
                  <a:pt x="921" y="1605"/>
                  <a:pt x="759" y="1637"/>
                </a:cubicBezTo>
                <a:cubicBezTo>
                  <a:pt x="570" y="1673"/>
                  <a:pt x="154" y="1709"/>
                  <a:pt x="36" y="1863"/>
                </a:cubicBezTo>
                <a:cubicBezTo>
                  <a:pt x="0" y="1972"/>
                  <a:pt x="190" y="2008"/>
                  <a:pt x="226" y="2008"/>
                </a:cubicBezTo>
                <a:cubicBezTo>
                  <a:pt x="552" y="2008"/>
                  <a:pt x="861" y="1976"/>
                  <a:pt x="1178" y="1976"/>
                </a:cubicBezTo>
                <a:cubicBezTo>
                  <a:pt x="1337" y="1976"/>
                  <a:pt x="1498" y="1984"/>
                  <a:pt x="1664" y="2008"/>
                </a:cubicBezTo>
                <a:cubicBezTo>
                  <a:pt x="1392" y="2125"/>
                  <a:pt x="1130" y="2234"/>
                  <a:pt x="904" y="2387"/>
                </a:cubicBezTo>
                <a:cubicBezTo>
                  <a:pt x="832" y="2424"/>
                  <a:pt x="759" y="2460"/>
                  <a:pt x="678" y="2541"/>
                </a:cubicBezTo>
                <a:cubicBezTo>
                  <a:pt x="642" y="2613"/>
                  <a:pt x="642" y="2650"/>
                  <a:pt x="678" y="2686"/>
                </a:cubicBezTo>
                <a:cubicBezTo>
                  <a:pt x="714" y="2722"/>
                  <a:pt x="796" y="2722"/>
                  <a:pt x="832" y="2722"/>
                </a:cubicBezTo>
                <a:cubicBezTo>
                  <a:pt x="1094" y="2650"/>
                  <a:pt x="1320" y="2496"/>
                  <a:pt x="1546" y="2496"/>
                </a:cubicBezTo>
                <a:cubicBezTo>
                  <a:pt x="1808" y="2496"/>
                  <a:pt x="2034" y="2541"/>
                  <a:pt x="2260" y="2650"/>
                </a:cubicBezTo>
                <a:cubicBezTo>
                  <a:pt x="2568" y="2767"/>
                  <a:pt x="2866" y="2876"/>
                  <a:pt x="3128" y="2993"/>
                </a:cubicBezTo>
                <a:lnTo>
                  <a:pt x="3653" y="1447"/>
                </a:lnTo>
                <a:cubicBezTo>
                  <a:pt x="3318" y="1330"/>
                  <a:pt x="2902" y="1366"/>
                  <a:pt x="2676" y="1104"/>
                </a:cubicBezTo>
                <a:cubicBezTo>
                  <a:pt x="2414" y="805"/>
                  <a:pt x="2260" y="426"/>
                  <a:pt x="2034" y="127"/>
                </a:cubicBezTo>
                <a:cubicBezTo>
                  <a:pt x="2004" y="67"/>
                  <a:pt x="1949" y="1"/>
                  <a:pt x="1911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11"/>
          <p:cNvSpPr/>
          <p:nvPr/>
        </p:nvSpPr>
        <p:spPr>
          <a:xfrm>
            <a:off x="7009755" y="2478286"/>
            <a:ext cx="523582" cy="250210"/>
          </a:xfrm>
          <a:custGeom>
            <a:avLst/>
            <a:gdLst/>
            <a:ahLst/>
            <a:cxnLst/>
            <a:rect l="l" t="t" r="r" b="b"/>
            <a:pathLst>
              <a:path w="8590" h="4105" extrusionOk="0">
                <a:moveTo>
                  <a:pt x="416" y="0"/>
                </a:moveTo>
                <a:cubicBezTo>
                  <a:pt x="263" y="452"/>
                  <a:pt x="154" y="941"/>
                  <a:pt x="37" y="1356"/>
                </a:cubicBezTo>
                <a:cubicBezTo>
                  <a:pt x="37" y="1429"/>
                  <a:pt x="0" y="1546"/>
                  <a:pt x="0" y="1619"/>
                </a:cubicBezTo>
                <a:cubicBezTo>
                  <a:pt x="1167" y="2261"/>
                  <a:pt x="2378" y="2902"/>
                  <a:pt x="3617" y="3355"/>
                </a:cubicBezTo>
                <a:cubicBezTo>
                  <a:pt x="4557" y="3689"/>
                  <a:pt x="5542" y="4105"/>
                  <a:pt x="6555" y="4105"/>
                </a:cubicBezTo>
                <a:cubicBezTo>
                  <a:pt x="7767" y="4069"/>
                  <a:pt x="8589" y="3129"/>
                  <a:pt x="8137" y="1917"/>
                </a:cubicBezTo>
                <a:cubicBezTo>
                  <a:pt x="7767" y="941"/>
                  <a:pt x="6447" y="868"/>
                  <a:pt x="5579" y="751"/>
                </a:cubicBezTo>
                <a:cubicBezTo>
                  <a:pt x="3843" y="525"/>
                  <a:pt x="2152" y="263"/>
                  <a:pt x="41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11"/>
          <p:cNvSpPr/>
          <p:nvPr/>
        </p:nvSpPr>
        <p:spPr>
          <a:xfrm>
            <a:off x="7009755" y="2478286"/>
            <a:ext cx="80518" cy="126233"/>
          </a:xfrm>
          <a:custGeom>
            <a:avLst/>
            <a:gdLst/>
            <a:ahLst/>
            <a:cxnLst/>
            <a:rect l="l" t="t" r="r" b="b"/>
            <a:pathLst>
              <a:path w="1321" h="2071" extrusionOk="0">
                <a:moveTo>
                  <a:pt x="416" y="0"/>
                </a:moveTo>
                <a:cubicBezTo>
                  <a:pt x="263" y="452"/>
                  <a:pt x="154" y="941"/>
                  <a:pt x="37" y="1356"/>
                </a:cubicBezTo>
                <a:cubicBezTo>
                  <a:pt x="37" y="1429"/>
                  <a:pt x="0" y="1546"/>
                  <a:pt x="0" y="1619"/>
                </a:cubicBezTo>
                <a:cubicBezTo>
                  <a:pt x="263" y="1772"/>
                  <a:pt x="534" y="1917"/>
                  <a:pt x="796" y="2071"/>
                </a:cubicBezTo>
                <a:cubicBezTo>
                  <a:pt x="986" y="1429"/>
                  <a:pt x="1130" y="787"/>
                  <a:pt x="1320" y="154"/>
                </a:cubicBezTo>
                <a:cubicBezTo>
                  <a:pt x="1022" y="109"/>
                  <a:pt x="715" y="73"/>
                  <a:pt x="416" y="0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" name="Google Shape;565;p11"/>
          <p:cNvGrpSpPr/>
          <p:nvPr/>
        </p:nvGrpSpPr>
        <p:grpSpPr>
          <a:xfrm>
            <a:off x="5327271" y="1488298"/>
            <a:ext cx="1021754" cy="3206730"/>
            <a:chOff x="5327271" y="1488298"/>
            <a:chExt cx="1021754" cy="3206730"/>
          </a:xfrm>
        </p:grpSpPr>
        <p:sp>
          <p:nvSpPr>
            <p:cNvPr id="566" name="Google Shape;566;p11"/>
            <p:cNvSpPr/>
            <p:nvPr/>
          </p:nvSpPr>
          <p:spPr>
            <a:xfrm flipH="1">
              <a:off x="5923671" y="1488298"/>
              <a:ext cx="298494" cy="279223"/>
            </a:xfrm>
            <a:custGeom>
              <a:avLst/>
              <a:gdLst/>
              <a:ahLst/>
              <a:cxnLst/>
              <a:rect l="l" t="t" r="r" b="b"/>
              <a:pathLst>
                <a:path w="5127" h="4796" extrusionOk="0">
                  <a:moveTo>
                    <a:pt x="2338" y="1"/>
                  </a:moveTo>
                  <a:cubicBezTo>
                    <a:pt x="2137" y="1"/>
                    <a:pt x="1935" y="21"/>
                    <a:pt x="1736" y="61"/>
                  </a:cubicBezTo>
                  <a:cubicBezTo>
                    <a:pt x="796" y="287"/>
                    <a:pt x="0" y="1345"/>
                    <a:pt x="0" y="2285"/>
                  </a:cubicBezTo>
                  <a:cubicBezTo>
                    <a:pt x="0" y="3270"/>
                    <a:pt x="308" y="4247"/>
                    <a:pt x="1284" y="4626"/>
                  </a:cubicBezTo>
                  <a:cubicBezTo>
                    <a:pt x="1605" y="4739"/>
                    <a:pt x="1962" y="4796"/>
                    <a:pt x="2319" y="4796"/>
                  </a:cubicBezTo>
                  <a:cubicBezTo>
                    <a:pt x="2677" y="4796"/>
                    <a:pt x="3034" y="4739"/>
                    <a:pt x="3355" y="4626"/>
                  </a:cubicBezTo>
                  <a:lnTo>
                    <a:pt x="4638" y="3415"/>
                  </a:lnTo>
                  <a:cubicBezTo>
                    <a:pt x="5127" y="2592"/>
                    <a:pt x="4937" y="1462"/>
                    <a:pt x="4259" y="784"/>
                  </a:cubicBezTo>
                  <a:cubicBezTo>
                    <a:pt x="3758" y="255"/>
                    <a:pt x="3053" y="1"/>
                    <a:pt x="2338" y="1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 flipH="1">
              <a:off x="5890488" y="1516534"/>
              <a:ext cx="61655" cy="172739"/>
            </a:xfrm>
            <a:custGeom>
              <a:avLst/>
              <a:gdLst/>
              <a:ahLst/>
              <a:cxnLst/>
              <a:rect l="l" t="t" r="r" b="b"/>
              <a:pathLst>
                <a:path w="1059" h="2967" extrusionOk="0">
                  <a:moveTo>
                    <a:pt x="752" y="1"/>
                  </a:moveTo>
                  <a:cubicBezTo>
                    <a:pt x="715" y="1"/>
                    <a:pt x="678" y="10"/>
                    <a:pt x="642" y="28"/>
                  </a:cubicBezTo>
                  <a:cubicBezTo>
                    <a:pt x="525" y="109"/>
                    <a:pt x="489" y="218"/>
                    <a:pt x="416" y="299"/>
                  </a:cubicBezTo>
                  <a:cubicBezTo>
                    <a:pt x="380" y="408"/>
                    <a:pt x="299" y="480"/>
                    <a:pt x="263" y="561"/>
                  </a:cubicBezTo>
                  <a:cubicBezTo>
                    <a:pt x="190" y="751"/>
                    <a:pt x="154" y="932"/>
                    <a:pt x="109" y="1122"/>
                  </a:cubicBezTo>
                  <a:cubicBezTo>
                    <a:pt x="37" y="1465"/>
                    <a:pt x="0" y="1800"/>
                    <a:pt x="0" y="2107"/>
                  </a:cubicBezTo>
                  <a:cubicBezTo>
                    <a:pt x="0" y="2632"/>
                    <a:pt x="73" y="2966"/>
                    <a:pt x="109" y="2966"/>
                  </a:cubicBezTo>
                  <a:cubicBezTo>
                    <a:pt x="109" y="2966"/>
                    <a:pt x="73" y="2632"/>
                    <a:pt x="109" y="2107"/>
                  </a:cubicBezTo>
                  <a:cubicBezTo>
                    <a:pt x="109" y="1836"/>
                    <a:pt x="154" y="1501"/>
                    <a:pt x="263" y="1158"/>
                  </a:cubicBezTo>
                  <a:cubicBezTo>
                    <a:pt x="299" y="1013"/>
                    <a:pt x="335" y="823"/>
                    <a:pt x="416" y="634"/>
                  </a:cubicBezTo>
                  <a:cubicBezTo>
                    <a:pt x="452" y="561"/>
                    <a:pt x="525" y="480"/>
                    <a:pt x="561" y="371"/>
                  </a:cubicBezTo>
                  <a:cubicBezTo>
                    <a:pt x="606" y="299"/>
                    <a:pt x="678" y="218"/>
                    <a:pt x="715" y="182"/>
                  </a:cubicBezTo>
                  <a:cubicBezTo>
                    <a:pt x="734" y="172"/>
                    <a:pt x="751" y="167"/>
                    <a:pt x="767" y="167"/>
                  </a:cubicBezTo>
                  <a:cubicBezTo>
                    <a:pt x="811" y="167"/>
                    <a:pt x="842" y="201"/>
                    <a:pt x="868" y="254"/>
                  </a:cubicBezTo>
                  <a:cubicBezTo>
                    <a:pt x="904" y="335"/>
                    <a:pt x="904" y="408"/>
                    <a:pt x="904" y="525"/>
                  </a:cubicBezTo>
                  <a:cubicBezTo>
                    <a:pt x="904" y="597"/>
                    <a:pt x="904" y="670"/>
                    <a:pt x="868" y="787"/>
                  </a:cubicBezTo>
                  <a:cubicBezTo>
                    <a:pt x="832" y="860"/>
                    <a:pt x="832" y="932"/>
                    <a:pt x="787" y="1049"/>
                  </a:cubicBezTo>
                  <a:cubicBezTo>
                    <a:pt x="715" y="1384"/>
                    <a:pt x="606" y="1691"/>
                    <a:pt x="525" y="1954"/>
                  </a:cubicBezTo>
                  <a:cubicBezTo>
                    <a:pt x="335" y="2478"/>
                    <a:pt x="226" y="2785"/>
                    <a:pt x="226" y="2785"/>
                  </a:cubicBezTo>
                  <a:cubicBezTo>
                    <a:pt x="263" y="2785"/>
                    <a:pt x="452" y="2514"/>
                    <a:pt x="642" y="1990"/>
                  </a:cubicBezTo>
                  <a:cubicBezTo>
                    <a:pt x="751" y="1728"/>
                    <a:pt x="868" y="1429"/>
                    <a:pt x="941" y="1086"/>
                  </a:cubicBezTo>
                  <a:cubicBezTo>
                    <a:pt x="977" y="1013"/>
                    <a:pt x="1013" y="896"/>
                    <a:pt x="1013" y="823"/>
                  </a:cubicBezTo>
                  <a:cubicBezTo>
                    <a:pt x="1058" y="706"/>
                    <a:pt x="1058" y="597"/>
                    <a:pt x="1058" y="525"/>
                  </a:cubicBezTo>
                  <a:cubicBezTo>
                    <a:pt x="1058" y="408"/>
                    <a:pt x="1058" y="299"/>
                    <a:pt x="1013" y="182"/>
                  </a:cubicBezTo>
                  <a:cubicBezTo>
                    <a:pt x="977" y="145"/>
                    <a:pt x="941" y="73"/>
                    <a:pt x="868" y="28"/>
                  </a:cubicBezTo>
                  <a:cubicBezTo>
                    <a:pt x="828" y="10"/>
                    <a:pt x="789" y="1"/>
                    <a:pt x="752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1"/>
            <p:cNvSpPr/>
            <p:nvPr/>
          </p:nvSpPr>
          <p:spPr>
            <a:xfrm flipH="1">
              <a:off x="5952085" y="1525500"/>
              <a:ext cx="52689" cy="170585"/>
            </a:xfrm>
            <a:custGeom>
              <a:avLst/>
              <a:gdLst/>
              <a:ahLst/>
              <a:cxnLst/>
              <a:rect l="l" t="t" r="r" b="b"/>
              <a:pathLst>
                <a:path w="905" h="2930" extrusionOk="0">
                  <a:moveTo>
                    <a:pt x="226" y="181"/>
                  </a:moveTo>
                  <a:cubicBezTo>
                    <a:pt x="226" y="181"/>
                    <a:pt x="262" y="217"/>
                    <a:pt x="299" y="254"/>
                  </a:cubicBezTo>
                  <a:cubicBezTo>
                    <a:pt x="299" y="290"/>
                    <a:pt x="335" y="326"/>
                    <a:pt x="380" y="371"/>
                  </a:cubicBezTo>
                  <a:cubicBezTo>
                    <a:pt x="416" y="443"/>
                    <a:pt x="452" y="552"/>
                    <a:pt x="452" y="633"/>
                  </a:cubicBezTo>
                  <a:cubicBezTo>
                    <a:pt x="525" y="823"/>
                    <a:pt x="561" y="968"/>
                    <a:pt x="606" y="1158"/>
                  </a:cubicBezTo>
                  <a:cubicBezTo>
                    <a:pt x="642" y="1501"/>
                    <a:pt x="642" y="1800"/>
                    <a:pt x="678" y="2098"/>
                  </a:cubicBezTo>
                  <a:cubicBezTo>
                    <a:pt x="692" y="2302"/>
                    <a:pt x="718" y="2472"/>
                    <a:pt x="747" y="2604"/>
                  </a:cubicBezTo>
                  <a:lnTo>
                    <a:pt x="747" y="2604"/>
                  </a:lnTo>
                  <a:cubicBezTo>
                    <a:pt x="675" y="2476"/>
                    <a:pt x="585" y="2307"/>
                    <a:pt x="489" y="2098"/>
                  </a:cubicBezTo>
                  <a:cubicBezTo>
                    <a:pt x="380" y="1872"/>
                    <a:pt x="262" y="1574"/>
                    <a:pt x="190" y="1194"/>
                  </a:cubicBezTo>
                  <a:cubicBezTo>
                    <a:pt x="154" y="1049"/>
                    <a:pt x="154" y="859"/>
                    <a:pt x="154" y="669"/>
                  </a:cubicBezTo>
                  <a:lnTo>
                    <a:pt x="154" y="516"/>
                  </a:lnTo>
                  <a:cubicBezTo>
                    <a:pt x="154" y="480"/>
                    <a:pt x="154" y="443"/>
                    <a:pt x="190" y="371"/>
                  </a:cubicBezTo>
                  <a:lnTo>
                    <a:pt x="190" y="254"/>
                  </a:lnTo>
                  <a:cubicBezTo>
                    <a:pt x="226" y="217"/>
                    <a:pt x="226" y="181"/>
                    <a:pt x="226" y="181"/>
                  </a:cubicBezTo>
                  <a:close/>
                  <a:moveTo>
                    <a:pt x="226" y="0"/>
                  </a:moveTo>
                  <a:cubicBezTo>
                    <a:pt x="199" y="0"/>
                    <a:pt x="172" y="9"/>
                    <a:pt x="154" y="28"/>
                  </a:cubicBezTo>
                  <a:cubicBezTo>
                    <a:pt x="73" y="64"/>
                    <a:pt x="73" y="145"/>
                    <a:pt x="36" y="181"/>
                  </a:cubicBezTo>
                  <a:cubicBezTo>
                    <a:pt x="36" y="254"/>
                    <a:pt x="36" y="290"/>
                    <a:pt x="0" y="371"/>
                  </a:cubicBezTo>
                  <a:lnTo>
                    <a:pt x="0" y="516"/>
                  </a:lnTo>
                  <a:lnTo>
                    <a:pt x="0" y="669"/>
                  </a:lnTo>
                  <a:cubicBezTo>
                    <a:pt x="0" y="859"/>
                    <a:pt x="0" y="1049"/>
                    <a:pt x="36" y="1230"/>
                  </a:cubicBezTo>
                  <a:cubicBezTo>
                    <a:pt x="109" y="1610"/>
                    <a:pt x="262" y="1908"/>
                    <a:pt x="380" y="2134"/>
                  </a:cubicBezTo>
                  <a:cubicBezTo>
                    <a:pt x="489" y="2405"/>
                    <a:pt x="642" y="2586"/>
                    <a:pt x="715" y="2704"/>
                  </a:cubicBezTo>
                  <a:cubicBezTo>
                    <a:pt x="747" y="2733"/>
                    <a:pt x="773" y="2761"/>
                    <a:pt x="795" y="2786"/>
                  </a:cubicBezTo>
                  <a:lnTo>
                    <a:pt x="795" y="2786"/>
                  </a:lnTo>
                  <a:cubicBezTo>
                    <a:pt x="825" y="2880"/>
                    <a:pt x="854" y="2930"/>
                    <a:pt x="868" y="2930"/>
                  </a:cubicBezTo>
                  <a:cubicBezTo>
                    <a:pt x="868" y="2930"/>
                    <a:pt x="866" y="2907"/>
                    <a:pt x="862" y="2864"/>
                  </a:cubicBezTo>
                  <a:lnTo>
                    <a:pt x="862" y="2864"/>
                  </a:lnTo>
                  <a:cubicBezTo>
                    <a:pt x="878" y="2883"/>
                    <a:pt x="891" y="2894"/>
                    <a:pt x="904" y="2894"/>
                  </a:cubicBezTo>
                  <a:cubicBezTo>
                    <a:pt x="904" y="2882"/>
                    <a:pt x="886" y="2849"/>
                    <a:pt x="854" y="2793"/>
                  </a:cubicBezTo>
                  <a:lnTo>
                    <a:pt x="854" y="2793"/>
                  </a:lnTo>
                  <a:cubicBezTo>
                    <a:pt x="840" y="2646"/>
                    <a:pt x="815" y="2389"/>
                    <a:pt x="787" y="2062"/>
                  </a:cubicBezTo>
                  <a:cubicBezTo>
                    <a:pt x="787" y="1800"/>
                    <a:pt x="787" y="1501"/>
                    <a:pt x="751" y="1121"/>
                  </a:cubicBezTo>
                  <a:cubicBezTo>
                    <a:pt x="715" y="968"/>
                    <a:pt x="678" y="778"/>
                    <a:pt x="606" y="597"/>
                  </a:cubicBezTo>
                  <a:cubicBezTo>
                    <a:pt x="606" y="480"/>
                    <a:pt x="561" y="407"/>
                    <a:pt x="525" y="290"/>
                  </a:cubicBezTo>
                  <a:cubicBezTo>
                    <a:pt x="489" y="254"/>
                    <a:pt x="452" y="217"/>
                    <a:pt x="452" y="181"/>
                  </a:cubicBezTo>
                  <a:cubicBezTo>
                    <a:pt x="416" y="145"/>
                    <a:pt x="416" y="100"/>
                    <a:pt x="380" y="100"/>
                  </a:cubicBezTo>
                  <a:cubicBezTo>
                    <a:pt x="380" y="64"/>
                    <a:pt x="335" y="28"/>
                    <a:pt x="299" y="28"/>
                  </a:cubicBezTo>
                  <a:cubicBezTo>
                    <a:pt x="281" y="9"/>
                    <a:pt x="253" y="0"/>
                    <a:pt x="226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5557294" y="1603572"/>
              <a:ext cx="537487" cy="331505"/>
            </a:xfrm>
            <a:custGeom>
              <a:avLst/>
              <a:gdLst/>
              <a:ahLst/>
              <a:cxnLst/>
              <a:rect l="l" t="t" r="r" b="b"/>
              <a:pathLst>
                <a:path w="9232" h="5694" extrusionOk="0">
                  <a:moveTo>
                    <a:pt x="5434" y="0"/>
                  </a:moveTo>
                  <a:cubicBezTo>
                    <a:pt x="4592" y="0"/>
                    <a:pt x="3741" y="128"/>
                    <a:pt x="2975" y="495"/>
                  </a:cubicBezTo>
                  <a:cubicBezTo>
                    <a:pt x="2604" y="648"/>
                    <a:pt x="2261" y="911"/>
                    <a:pt x="1962" y="1209"/>
                  </a:cubicBezTo>
                  <a:cubicBezTo>
                    <a:pt x="1882" y="1289"/>
                    <a:pt x="1264" y="2128"/>
                    <a:pt x="1283" y="2149"/>
                  </a:cubicBezTo>
                  <a:lnTo>
                    <a:pt x="1283" y="2149"/>
                  </a:lnTo>
                  <a:cubicBezTo>
                    <a:pt x="1210" y="2121"/>
                    <a:pt x="1134" y="2109"/>
                    <a:pt x="1058" y="2109"/>
                  </a:cubicBezTo>
                  <a:cubicBezTo>
                    <a:pt x="738" y="2109"/>
                    <a:pt x="409" y="2331"/>
                    <a:pt x="226" y="2601"/>
                  </a:cubicBezTo>
                  <a:cubicBezTo>
                    <a:pt x="36" y="2945"/>
                    <a:pt x="0" y="3361"/>
                    <a:pt x="0" y="3777"/>
                  </a:cubicBezTo>
                  <a:cubicBezTo>
                    <a:pt x="36" y="4409"/>
                    <a:pt x="190" y="5088"/>
                    <a:pt x="452" y="5693"/>
                  </a:cubicBezTo>
                  <a:lnTo>
                    <a:pt x="8743" y="5431"/>
                  </a:lnTo>
                  <a:cubicBezTo>
                    <a:pt x="9077" y="5169"/>
                    <a:pt x="9231" y="4681"/>
                    <a:pt x="9077" y="4265"/>
                  </a:cubicBezTo>
                  <a:cubicBezTo>
                    <a:pt x="9005" y="4111"/>
                    <a:pt x="8851" y="3957"/>
                    <a:pt x="8707" y="3957"/>
                  </a:cubicBezTo>
                  <a:cubicBezTo>
                    <a:pt x="9041" y="3397"/>
                    <a:pt x="9114" y="2683"/>
                    <a:pt x="8933" y="2041"/>
                  </a:cubicBezTo>
                  <a:cubicBezTo>
                    <a:pt x="8517" y="721"/>
                    <a:pt x="7043" y="115"/>
                    <a:pt x="5768" y="6"/>
                  </a:cubicBezTo>
                  <a:cubicBezTo>
                    <a:pt x="5657" y="2"/>
                    <a:pt x="5545" y="0"/>
                    <a:pt x="5434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 flipH="1">
              <a:off x="5555203" y="1864570"/>
              <a:ext cx="59035" cy="123135"/>
            </a:xfrm>
            <a:custGeom>
              <a:avLst/>
              <a:gdLst/>
              <a:ahLst/>
              <a:cxnLst/>
              <a:rect l="l" t="t" r="r" b="b"/>
              <a:pathLst>
                <a:path w="1014" h="2115" extrusionOk="0">
                  <a:moveTo>
                    <a:pt x="378" y="1"/>
                  </a:moveTo>
                  <a:cubicBezTo>
                    <a:pt x="208" y="1"/>
                    <a:pt x="32" y="105"/>
                    <a:pt x="1" y="270"/>
                  </a:cubicBezTo>
                  <a:lnTo>
                    <a:pt x="73" y="2114"/>
                  </a:lnTo>
                  <a:cubicBezTo>
                    <a:pt x="371" y="1961"/>
                    <a:pt x="634" y="1698"/>
                    <a:pt x="823" y="1400"/>
                  </a:cubicBezTo>
                  <a:cubicBezTo>
                    <a:pt x="977" y="1102"/>
                    <a:pt x="1013" y="722"/>
                    <a:pt x="860" y="379"/>
                  </a:cubicBezTo>
                  <a:cubicBezTo>
                    <a:pt x="787" y="234"/>
                    <a:pt x="634" y="44"/>
                    <a:pt x="453" y="8"/>
                  </a:cubicBezTo>
                  <a:cubicBezTo>
                    <a:pt x="428" y="3"/>
                    <a:pt x="403" y="1"/>
                    <a:pt x="378" y="1"/>
                  </a:cubicBezTo>
                  <a:close/>
                </a:path>
              </a:pathLst>
            </a:custGeom>
            <a:solidFill>
              <a:srgbClr val="D3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 flipH="1">
              <a:off x="5553107" y="1891293"/>
              <a:ext cx="50593" cy="74289"/>
            </a:xfrm>
            <a:custGeom>
              <a:avLst/>
              <a:gdLst/>
              <a:ahLst/>
              <a:cxnLst/>
              <a:rect l="l" t="t" r="r" b="b"/>
              <a:pathLst>
                <a:path w="869" h="1276" extrusionOk="0">
                  <a:moveTo>
                    <a:pt x="453" y="1"/>
                  </a:moveTo>
                  <a:cubicBezTo>
                    <a:pt x="344" y="1"/>
                    <a:pt x="272" y="109"/>
                    <a:pt x="190" y="191"/>
                  </a:cubicBezTo>
                  <a:cubicBezTo>
                    <a:pt x="118" y="335"/>
                    <a:pt x="46" y="489"/>
                    <a:pt x="1" y="643"/>
                  </a:cubicBezTo>
                  <a:lnTo>
                    <a:pt x="1" y="787"/>
                  </a:lnTo>
                  <a:cubicBezTo>
                    <a:pt x="1" y="941"/>
                    <a:pt x="46" y="1131"/>
                    <a:pt x="82" y="1276"/>
                  </a:cubicBezTo>
                  <a:cubicBezTo>
                    <a:pt x="118" y="1276"/>
                    <a:pt x="154" y="1239"/>
                    <a:pt x="190" y="1203"/>
                  </a:cubicBezTo>
                  <a:cubicBezTo>
                    <a:pt x="272" y="1167"/>
                    <a:pt x="344" y="1095"/>
                    <a:pt x="380" y="1013"/>
                  </a:cubicBezTo>
                  <a:cubicBezTo>
                    <a:pt x="534" y="869"/>
                    <a:pt x="868" y="37"/>
                    <a:pt x="453" y="1"/>
                  </a:cubicBezTo>
                  <a:close/>
                </a:path>
              </a:pathLst>
            </a:custGeom>
            <a:solidFill>
              <a:srgbClr val="CD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1"/>
            <p:cNvSpPr/>
            <p:nvPr/>
          </p:nvSpPr>
          <p:spPr>
            <a:xfrm flipH="1">
              <a:off x="5574707" y="1891293"/>
              <a:ext cx="33185" cy="59035"/>
            </a:xfrm>
            <a:custGeom>
              <a:avLst/>
              <a:gdLst/>
              <a:ahLst/>
              <a:cxnLst/>
              <a:rect l="l" t="t" r="r" b="b"/>
              <a:pathLst>
                <a:path w="570" h="1014" extrusionOk="0">
                  <a:moveTo>
                    <a:pt x="570" y="1"/>
                  </a:moveTo>
                  <a:cubicBezTo>
                    <a:pt x="525" y="1"/>
                    <a:pt x="299" y="109"/>
                    <a:pt x="154" y="453"/>
                  </a:cubicBezTo>
                  <a:cubicBezTo>
                    <a:pt x="0" y="751"/>
                    <a:pt x="36" y="1013"/>
                    <a:pt x="73" y="1013"/>
                  </a:cubicBezTo>
                  <a:cubicBezTo>
                    <a:pt x="118" y="1013"/>
                    <a:pt x="118" y="751"/>
                    <a:pt x="262" y="489"/>
                  </a:cubicBezTo>
                  <a:cubicBezTo>
                    <a:pt x="380" y="227"/>
                    <a:pt x="570" y="37"/>
                    <a:pt x="57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1"/>
            <p:cNvSpPr/>
            <p:nvPr/>
          </p:nvSpPr>
          <p:spPr>
            <a:xfrm flipH="1">
              <a:off x="5583614" y="1912892"/>
              <a:ext cx="13216" cy="44247"/>
            </a:xfrm>
            <a:custGeom>
              <a:avLst/>
              <a:gdLst/>
              <a:ahLst/>
              <a:cxnLst/>
              <a:rect l="l" t="t" r="r" b="b"/>
              <a:pathLst>
                <a:path w="227" h="760" extrusionOk="0">
                  <a:moveTo>
                    <a:pt x="36" y="1"/>
                  </a:moveTo>
                  <a:lnTo>
                    <a:pt x="36" y="1"/>
                  </a:lnTo>
                  <a:cubicBezTo>
                    <a:pt x="0" y="46"/>
                    <a:pt x="72" y="190"/>
                    <a:pt x="72" y="380"/>
                  </a:cubicBezTo>
                  <a:cubicBezTo>
                    <a:pt x="109" y="570"/>
                    <a:pt x="36" y="724"/>
                    <a:pt x="36" y="760"/>
                  </a:cubicBezTo>
                  <a:cubicBezTo>
                    <a:pt x="72" y="760"/>
                    <a:pt x="109" y="724"/>
                    <a:pt x="154" y="679"/>
                  </a:cubicBezTo>
                  <a:cubicBezTo>
                    <a:pt x="190" y="606"/>
                    <a:pt x="226" y="498"/>
                    <a:pt x="226" y="380"/>
                  </a:cubicBezTo>
                  <a:cubicBezTo>
                    <a:pt x="226" y="272"/>
                    <a:pt x="190" y="154"/>
                    <a:pt x="109" y="82"/>
                  </a:cubicBezTo>
                  <a:cubicBezTo>
                    <a:pt x="72" y="46"/>
                    <a:pt x="36" y="1"/>
                    <a:pt x="36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5934735" y="2031310"/>
              <a:ext cx="105320" cy="66021"/>
            </a:xfrm>
            <a:custGeom>
              <a:avLst/>
              <a:gdLst/>
              <a:ahLst/>
              <a:cxnLst/>
              <a:rect l="l" t="t" r="r" b="b"/>
              <a:pathLst>
                <a:path w="1809" h="1134" extrusionOk="0">
                  <a:moveTo>
                    <a:pt x="1" y="1"/>
                  </a:moveTo>
                  <a:cubicBezTo>
                    <a:pt x="37" y="344"/>
                    <a:pt x="227" y="724"/>
                    <a:pt x="534" y="950"/>
                  </a:cubicBezTo>
                  <a:cubicBezTo>
                    <a:pt x="689" y="1067"/>
                    <a:pt x="875" y="1133"/>
                    <a:pt x="1060" y="1133"/>
                  </a:cubicBezTo>
                  <a:cubicBezTo>
                    <a:pt x="1232" y="1133"/>
                    <a:pt x="1403" y="1076"/>
                    <a:pt x="1547" y="950"/>
                  </a:cubicBezTo>
                  <a:cubicBezTo>
                    <a:pt x="1664" y="869"/>
                    <a:pt x="1736" y="760"/>
                    <a:pt x="1809" y="6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5572606" y="2051338"/>
              <a:ext cx="502206" cy="361663"/>
            </a:xfrm>
            <a:custGeom>
              <a:avLst/>
              <a:gdLst/>
              <a:ahLst/>
              <a:cxnLst/>
              <a:rect l="l" t="t" r="r" b="b"/>
              <a:pathLst>
                <a:path w="8626" h="6212" extrusionOk="0">
                  <a:moveTo>
                    <a:pt x="5082" y="0"/>
                  </a:moveTo>
                  <a:cubicBezTo>
                    <a:pt x="4476" y="0"/>
                    <a:pt x="3916" y="36"/>
                    <a:pt x="3310" y="36"/>
                  </a:cubicBezTo>
                  <a:lnTo>
                    <a:pt x="3391" y="73"/>
                  </a:lnTo>
                  <a:cubicBezTo>
                    <a:pt x="3427" y="904"/>
                    <a:pt x="3391" y="1736"/>
                    <a:pt x="3274" y="2523"/>
                  </a:cubicBezTo>
                  <a:cubicBezTo>
                    <a:pt x="2559" y="2785"/>
                    <a:pt x="1809" y="3092"/>
                    <a:pt x="1086" y="3391"/>
                  </a:cubicBezTo>
                  <a:cubicBezTo>
                    <a:pt x="634" y="3617"/>
                    <a:pt x="263" y="3770"/>
                    <a:pt x="1" y="4259"/>
                  </a:cubicBezTo>
                  <a:cubicBezTo>
                    <a:pt x="335" y="4675"/>
                    <a:pt x="715" y="5127"/>
                    <a:pt x="1167" y="5461"/>
                  </a:cubicBezTo>
                  <a:cubicBezTo>
                    <a:pt x="1692" y="5805"/>
                    <a:pt x="2333" y="5985"/>
                    <a:pt x="2975" y="6067"/>
                  </a:cubicBezTo>
                  <a:cubicBezTo>
                    <a:pt x="3653" y="6175"/>
                    <a:pt x="4331" y="6211"/>
                    <a:pt x="5010" y="6211"/>
                  </a:cubicBezTo>
                  <a:cubicBezTo>
                    <a:pt x="5688" y="6211"/>
                    <a:pt x="6402" y="6139"/>
                    <a:pt x="6890" y="5651"/>
                  </a:cubicBezTo>
                  <a:cubicBezTo>
                    <a:pt x="7414" y="5163"/>
                    <a:pt x="7984" y="4855"/>
                    <a:pt x="8545" y="4485"/>
                  </a:cubicBezTo>
                  <a:cubicBezTo>
                    <a:pt x="8626" y="4069"/>
                    <a:pt x="8364" y="3653"/>
                    <a:pt x="8056" y="3427"/>
                  </a:cubicBezTo>
                  <a:cubicBezTo>
                    <a:pt x="7722" y="3201"/>
                    <a:pt x="7306" y="3092"/>
                    <a:pt x="6926" y="3011"/>
                  </a:cubicBezTo>
                  <a:cubicBezTo>
                    <a:pt x="6366" y="2866"/>
                    <a:pt x="5760" y="2713"/>
                    <a:pt x="5199" y="2559"/>
                  </a:cubicBezTo>
                  <a:cubicBezTo>
                    <a:pt x="5154" y="1736"/>
                    <a:pt x="5118" y="868"/>
                    <a:pt x="5082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5993650" y="2425631"/>
              <a:ext cx="355375" cy="626214"/>
            </a:xfrm>
            <a:custGeom>
              <a:avLst/>
              <a:gdLst/>
              <a:ahLst/>
              <a:cxnLst/>
              <a:rect l="l" t="t" r="r" b="b"/>
              <a:pathLst>
                <a:path w="6104" h="10756" extrusionOk="0">
                  <a:moveTo>
                    <a:pt x="2961" y="1"/>
                  </a:moveTo>
                  <a:cubicBezTo>
                    <a:pt x="2863" y="1"/>
                    <a:pt x="2754" y="29"/>
                    <a:pt x="2631" y="90"/>
                  </a:cubicBezTo>
                  <a:cubicBezTo>
                    <a:pt x="2297" y="280"/>
                    <a:pt x="1999" y="650"/>
                    <a:pt x="1727" y="958"/>
                  </a:cubicBezTo>
                  <a:cubicBezTo>
                    <a:pt x="1429" y="1256"/>
                    <a:pt x="1167" y="1555"/>
                    <a:pt x="868" y="1862"/>
                  </a:cubicBezTo>
                  <a:cubicBezTo>
                    <a:pt x="525" y="2233"/>
                    <a:pt x="145" y="2648"/>
                    <a:pt x="73" y="3173"/>
                  </a:cubicBezTo>
                  <a:cubicBezTo>
                    <a:pt x="0" y="3968"/>
                    <a:pt x="227" y="4755"/>
                    <a:pt x="525" y="5433"/>
                  </a:cubicBezTo>
                  <a:cubicBezTo>
                    <a:pt x="1094" y="6645"/>
                    <a:pt x="1809" y="7775"/>
                    <a:pt x="2595" y="8823"/>
                  </a:cubicBezTo>
                  <a:cubicBezTo>
                    <a:pt x="3011" y="9357"/>
                    <a:pt x="3391" y="9728"/>
                    <a:pt x="3843" y="10107"/>
                  </a:cubicBezTo>
                  <a:cubicBezTo>
                    <a:pt x="4105" y="10333"/>
                    <a:pt x="4331" y="10596"/>
                    <a:pt x="4666" y="10713"/>
                  </a:cubicBezTo>
                  <a:cubicBezTo>
                    <a:pt x="4743" y="10742"/>
                    <a:pt x="4817" y="10755"/>
                    <a:pt x="4889" y="10755"/>
                  </a:cubicBezTo>
                  <a:cubicBezTo>
                    <a:pt x="5553" y="10755"/>
                    <a:pt x="5961" y="9601"/>
                    <a:pt x="6067" y="9095"/>
                  </a:cubicBezTo>
                  <a:cubicBezTo>
                    <a:pt x="6103" y="8823"/>
                    <a:pt x="6067" y="8525"/>
                    <a:pt x="5913" y="8299"/>
                  </a:cubicBezTo>
                  <a:lnTo>
                    <a:pt x="5877" y="8263"/>
                  </a:lnTo>
                  <a:cubicBezTo>
                    <a:pt x="5877" y="8263"/>
                    <a:pt x="5841" y="8299"/>
                    <a:pt x="5796" y="8299"/>
                  </a:cubicBezTo>
                  <a:cubicBezTo>
                    <a:pt x="5497" y="8597"/>
                    <a:pt x="5308" y="8941"/>
                    <a:pt x="5045" y="9239"/>
                  </a:cubicBezTo>
                  <a:cubicBezTo>
                    <a:pt x="5045" y="9239"/>
                    <a:pt x="5045" y="9276"/>
                    <a:pt x="5009" y="9276"/>
                  </a:cubicBezTo>
                  <a:cubicBezTo>
                    <a:pt x="5009" y="9276"/>
                    <a:pt x="4973" y="9239"/>
                    <a:pt x="4973" y="9203"/>
                  </a:cubicBezTo>
                  <a:cubicBezTo>
                    <a:pt x="4666" y="8715"/>
                    <a:pt x="4485" y="8145"/>
                    <a:pt x="4259" y="7621"/>
                  </a:cubicBezTo>
                  <a:cubicBezTo>
                    <a:pt x="3951" y="6943"/>
                    <a:pt x="3689" y="6193"/>
                    <a:pt x="3427" y="5514"/>
                  </a:cubicBezTo>
                  <a:cubicBezTo>
                    <a:pt x="3237" y="5026"/>
                    <a:pt x="3047" y="4529"/>
                    <a:pt x="2939" y="4041"/>
                  </a:cubicBezTo>
                  <a:cubicBezTo>
                    <a:pt x="2939" y="4005"/>
                    <a:pt x="2903" y="3932"/>
                    <a:pt x="2903" y="3851"/>
                  </a:cubicBezTo>
                  <a:cubicBezTo>
                    <a:pt x="2857" y="3742"/>
                    <a:pt x="3762" y="3101"/>
                    <a:pt x="3879" y="2992"/>
                  </a:cubicBezTo>
                  <a:cubicBezTo>
                    <a:pt x="4259" y="2685"/>
                    <a:pt x="4485" y="2576"/>
                    <a:pt x="4214" y="2088"/>
                  </a:cubicBezTo>
                  <a:cubicBezTo>
                    <a:pt x="3951" y="1591"/>
                    <a:pt x="3807" y="1030"/>
                    <a:pt x="3536" y="506"/>
                  </a:cubicBezTo>
                  <a:cubicBezTo>
                    <a:pt x="3404" y="203"/>
                    <a:pt x="3224" y="1"/>
                    <a:pt x="2961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5327271" y="4475072"/>
              <a:ext cx="295874" cy="219955"/>
            </a:xfrm>
            <a:custGeom>
              <a:avLst/>
              <a:gdLst/>
              <a:ahLst/>
              <a:cxnLst/>
              <a:rect l="l" t="t" r="r" b="b"/>
              <a:pathLst>
                <a:path w="5082" h="3778" extrusionOk="0">
                  <a:moveTo>
                    <a:pt x="1188" y="0"/>
                  </a:moveTo>
                  <a:cubicBezTo>
                    <a:pt x="860" y="0"/>
                    <a:pt x="303" y="54"/>
                    <a:pt x="226" y="112"/>
                  </a:cubicBezTo>
                  <a:cubicBezTo>
                    <a:pt x="154" y="184"/>
                    <a:pt x="72" y="338"/>
                    <a:pt x="36" y="518"/>
                  </a:cubicBezTo>
                  <a:cubicBezTo>
                    <a:pt x="0" y="1468"/>
                    <a:pt x="0" y="2408"/>
                    <a:pt x="0" y="3384"/>
                  </a:cubicBezTo>
                  <a:cubicBezTo>
                    <a:pt x="226" y="3502"/>
                    <a:pt x="1013" y="3647"/>
                    <a:pt x="1130" y="3647"/>
                  </a:cubicBezTo>
                  <a:cubicBezTo>
                    <a:pt x="1614" y="3735"/>
                    <a:pt x="2118" y="3778"/>
                    <a:pt x="2612" y="3778"/>
                  </a:cubicBezTo>
                  <a:cubicBezTo>
                    <a:pt x="2774" y="3778"/>
                    <a:pt x="2934" y="3773"/>
                    <a:pt x="3092" y="3764"/>
                  </a:cubicBezTo>
                  <a:lnTo>
                    <a:pt x="3616" y="3764"/>
                  </a:lnTo>
                  <a:cubicBezTo>
                    <a:pt x="4222" y="3728"/>
                    <a:pt x="5081" y="3647"/>
                    <a:pt x="5045" y="3574"/>
                  </a:cubicBezTo>
                  <a:cubicBezTo>
                    <a:pt x="4973" y="3005"/>
                    <a:pt x="4557" y="2706"/>
                    <a:pt x="4032" y="2480"/>
                  </a:cubicBezTo>
                  <a:cubicBezTo>
                    <a:pt x="3499" y="2254"/>
                    <a:pt x="2938" y="2182"/>
                    <a:pt x="2414" y="1992"/>
                  </a:cubicBezTo>
                  <a:cubicBezTo>
                    <a:pt x="2188" y="1920"/>
                    <a:pt x="1917" y="1838"/>
                    <a:pt x="1772" y="1649"/>
                  </a:cubicBezTo>
                  <a:cubicBezTo>
                    <a:pt x="1356" y="1242"/>
                    <a:pt x="1546" y="518"/>
                    <a:pt x="1429" y="30"/>
                  </a:cubicBezTo>
                  <a:cubicBezTo>
                    <a:pt x="1418" y="9"/>
                    <a:pt x="1322" y="0"/>
                    <a:pt x="1188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5923673" y="4470473"/>
              <a:ext cx="111666" cy="183044"/>
            </a:xfrm>
            <a:custGeom>
              <a:avLst/>
              <a:gdLst/>
              <a:ahLst/>
              <a:cxnLst/>
              <a:rect l="l" t="t" r="r" b="b"/>
              <a:pathLst>
                <a:path w="1918" h="3144" extrusionOk="0">
                  <a:moveTo>
                    <a:pt x="1583" y="1"/>
                  </a:moveTo>
                  <a:lnTo>
                    <a:pt x="372" y="37"/>
                  </a:lnTo>
                  <a:cubicBezTo>
                    <a:pt x="227" y="1049"/>
                    <a:pt x="109" y="2071"/>
                    <a:pt x="1" y="3084"/>
                  </a:cubicBezTo>
                  <a:cubicBezTo>
                    <a:pt x="453" y="3116"/>
                    <a:pt x="910" y="3144"/>
                    <a:pt x="1368" y="3144"/>
                  </a:cubicBezTo>
                  <a:cubicBezTo>
                    <a:pt x="1551" y="3144"/>
                    <a:pt x="1734" y="3139"/>
                    <a:pt x="1918" y="3129"/>
                  </a:cubicBezTo>
                  <a:cubicBezTo>
                    <a:pt x="1881" y="2071"/>
                    <a:pt x="1764" y="1049"/>
                    <a:pt x="158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1"/>
            <p:cNvSpPr/>
            <p:nvPr/>
          </p:nvSpPr>
          <p:spPr>
            <a:xfrm flipH="1">
              <a:off x="5327271" y="4584176"/>
              <a:ext cx="295874" cy="110851"/>
            </a:xfrm>
            <a:custGeom>
              <a:avLst/>
              <a:gdLst/>
              <a:ahLst/>
              <a:cxnLst/>
              <a:rect l="l" t="t" r="r" b="b"/>
              <a:pathLst>
                <a:path w="5082" h="1904" extrusionOk="0">
                  <a:moveTo>
                    <a:pt x="2107" y="1"/>
                  </a:moveTo>
                  <a:cubicBezTo>
                    <a:pt x="1736" y="154"/>
                    <a:pt x="1392" y="344"/>
                    <a:pt x="1094" y="570"/>
                  </a:cubicBezTo>
                  <a:cubicBezTo>
                    <a:pt x="750" y="380"/>
                    <a:pt x="380" y="190"/>
                    <a:pt x="0" y="118"/>
                  </a:cubicBezTo>
                  <a:lnTo>
                    <a:pt x="0" y="1510"/>
                  </a:lnTo>
                  <a:cubicBezTo>
                    <a:pt x="226" y="1628"/>
                    <a:pt x="1013" y="1773"/>
                    <a:pt x="1130" y="1773"/>
                  </a:cubicBezTo>
                  <a:cubicBezTo>
                    <a:pt x="1614" y="1861"/>
                    <a:pt x="2118" y="1904"/>
                    <a:pt x="2612" y="1904"/>
                  </a:cubicBezTo>
                  <a:cubicBezTo>
                    <a:pt x="2774" y="1904"/>
                    <a:pt x="2934" y="1899"/>
                    <a:pt x="3092" y="1890"/>
                  </a:cubicBezTo>
                  <a:lnTo>
                    <a:pt x="3616" y="1890"/>
                  </a:lnTo>
                  <a:cubicBezTo>
                    <a:pt x="4222" y="1854"/>
                    <a:pt x="5081" y="1773"/>
                    <a:pt x="5045" y="1700"/>
                  </a:cubicBezTo>
                  <a:cubicBezTo>
                    <a:pt x="4973" y="1131"/>
                    <a:pt x="4557" y="832"/>
                    <a:pt x="4032" y="606"/>
                  </a:cubicBezTo>
                  <a:cubicBezTo>
                    <a:pt x="3499" y="380"/>
                    <a:pt x="2938" y="308"/>
                    <a:pt x="2414" y="118"/>
                  </a:cubicBezTo>
                  <a:cubicBezTo>
                    <a:pt x="2296" y="82"/>
                    <a:pt x="2188" y="46"/>
                    <a:pt x="2107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1"/>
            <p:cNvSpPr/>
            <p:nvPr/>
          </p:nvSpPr>
          <p:spPr>
            <a:xfrm flipH="1">
              <a:off x="5879949" y="4557162"/>
              <a:ext cx="203770" cy="128666"/>
            </a:xfrm>
            <a:custGeom>
              <a:avLst/>
              <a:gdLst/>
              <a:ahLst/>
              <a:cxnLst/>
              <a:rect l="l" t="t" r="r" b="b"/>
              <a:pathLst>
                <a:path w="3500" h="2210" extrusionOk="0">
                  <a:moveTo>
                    <a:pt x="1788" y="1"/>
                  </a:moveTo>
                  <a:cubicBezTo>
                    <a:pt x="1513" y="1"/>
                    <a:pt x="1247" y="65"/>
                    <a:pt x="1013" y="239"/>
                  </a:cubicBezTo>
                  <a:cubicBezTo>
                    <a:pt x="751" y="428"/>
                    <a:pt x="525" y="654"/>
                    <a:pt x="380" y="917"/>
                  </a:cubicBezTo>
                  <a:cubicBezTo>
                    <a:pt x="335" y="998"/>
                    <a:pt x="0" y="1712"/>
                    <a:pt x="72" y="1785"/>
                  </a:cubicBezTo>
                  <a:cubicBezTo>
                    <a:pt x="262" y="1902"/>
                    <a:pt x="452" y="2011"/>
                    <a:pt x="678" y="2047"/>
                  </a:cubicBezTo>
                  <a:cubicBezTo>
                    <a:pt x="1021" y="2144"/>
                    <a:pt x="1364" y="2210"/>
                    <a:pt x="1727" y="2210"/>
                  </a:cubicBezTo>
                  <a:cubicBezTo>
                    <a:pt x="1804" y="2210"/>
                    <a:pt x="1883" y="2207"/>
                    <a:pt x="1962" y="2200"/>
                  </a:cubicBezTo>
                  <a:cubicBezTo>
                    <a:pt x="2523" y="2200"/>
                    <a:pt x="3011" y="2011"/>
                    <a:pt x="3499" y="1785"/>
                  </a:cubicBezTo>
                  <a:cubicBezTo>
                    <a:pt x="3499" y="1748"/>
                    <a:pt x="3463" y="1748"/>
                    <a:pt x="3463" y="1712"/>
                  </a:cubicBezTo>
                  <a:cubicBezTo>
                    <a:pt x="3427" y="1522"/>
                    <a:pt x="3391" y="1369"/>
                    <a:pt x="3354" y="1224"/>
                  </a:cubicBezTo>
                  <a:cubicBezTo>
                    <a:pt x="3201" y="691"/>
                    <a:pt x="3092" y="320"/>
                    <a:pt x="2559" y="130"/>
                  </a:cubicBezTo>
                  <a:cubicBezTo>
                    <a:pt x="2306" y="56"/>
                    <a:pt x="2044" y="1"/>
                    <a:pt x="1788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 flipH="1">
              <a:off x="5513632" y="3086655"/>
              <a:ext cx="223739" cy="1442866"/>
            </a:xfrm>
            <a:custGeom>
              <a:avLst/>
              <a:gdLst/>
              <a:ahLst/>
              <a:cxnLst/>
              <a:rect l="l" t="t" r="r" b="b"/>
              <a:pathLst>
                <a:path w="3843" h="24783" extrusionOk="0">
                  <a:moveTo>
                    <a:pt x="3770" y="1"/>
                  </a:moveTo>
                  <a:lnTo>
                    <a:pt x="0" y="146"/>
                  </a:lnTo>
                  <a:lnTo>
                    <a:pt x="1618" y="24782"/>
                  </a:lnTo>
                  <a:lnTo>
                    <a:pt x="3843" y="24782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 flipH="1">
              <a:off x="5783130" y="3086655"/>
              <a:ext cx="256925" cy="1442866"/>
            </a:xfrm>
            <a:custGeom>
              <a:avLst/>
              <a:gdLst/>
              <a:ahLst/>
              <a:cxnLst/>
              <a:rect l="l" t="t" r="r" b="b"/>
              <a:pathLst>
                <a:path w="4413" h="24783" extrusionOk="0">
                  <a:moveTo>
                    <a:pt x="380" y="1"/>
                  </a:moveTo>
                  <a:lnTo>
                    <a:pt x="1" y="24782"/>
                  </a:lnTo>
                  <a:lnTo>
                    <a:pt x="2188" y="24782"/>
                  </a:lnTo>
                  <a:lnTo>
                    <a:pt x="4413" y="408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1"/>
            <p:cNvSpPr/>
            <p:nvPr/>
          </p:nvSpPr>
          <p:spPr>
            <a:xfrm flipH="1">
              <a:off x="5517824" y="3086655"/>
              <a:ext cx="219548" cy="177455"/>
            </a:xfrm>
            <a:custGeom>
              <a:avLst/>
              <a:gdLst/>
              <a:ahLst/>
              <a:cxnLst/>
              <a:rect l="l" t="t" r="r" b="b"/>
              <a:pathLst>
                <a:path w="3771" h="3048" extrusionOk="0">
                  <a:moveTo>
                    <a:pt x="3770" y="1"/>
                  </a:moveTo>
                  <a:cubicBezTo>
                    <a:pt x="2830" y="73"/>
                    <a:pt x="1890" y="109"/>
                    <a:pt x="940" y="109"/>
                  </a:cubicBezTo>
                  <a:lnTo>
                    <a:pt x="904" y="109"/>
                  </a:lnTo>
                  <a:lnTo>
                    <a:pt x="0" y="146"/>
                  </a:lnTo>
                  <a:lnTo>
                    <a:pt x="226" y="3048"/>
                  </a:lnTo>
                  <a:lnTo>
                    <a:pt x="986" y="3048"/>
                  </a:lnTo>
                  <a:cubicBezTo>
                    <a:pt x="1844" y="3012"/>
                    <a:pt x="2866" y="2975"/>
                    <a:pt x="3770" y="2822"/>
                  </a:cubicBezTo>
                  <a:lnTo>
                    <a:pt x="3770" y="1"/>
                  </a:lnTo>
                  <a:close/>
                </a:path>
              </a:pathLst>
            </a:custGeom>
            <a:solidFill>
              <a:srgbClr val="255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1"/>
            <p:cNvSpPr/>
            <p:nvPr/>
          </p:nvSpPr>
          <p:spPr>
            <a:xfrm flipH="1">
              <a:off x="5783132" y="3110350"/>
              <a:ext cx="15312" cy="149567"/>
            </a:xfrm>
            <a:custGeom>
              <a:avLst/>
              <a:gdLst/>
              <a:ahLst/>
              <a:cxnLst/>
              <a:rect l="l" t="t" r="r" b="b"/>
              <a:pathLst>
                <a:path w="263" h="2569" extrusionOk="0">
                  <a:moveTo>
                    <a:pt x="263" y="1"/>
                  </a:moveTo>
                  <a:lnTo>
                    <a:pt x="0" y="2568"/>
                  </a:lnTo>
                  <a:lnTo>
                    <a:pt x="0" y="2568"/>
                  </a:lnTo>
                  <a:close/>
                </a:path>
              </a:pathLst>
            </a:custGeom>
            <a:solidFill>
              <a:srgbClr val="AB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1"/>
            <p:cNvSpPr/>
            <p:nvPr/>
          </p:nvSpPr>
          <p:spPr>
            <a:xfrm flipH="1">
              <a:off x="5783130" y="3086655"/>
              <a:ext cx="236897" cy="173263"/>
            </a:xfrm>
            <a:custGeom>
              <a:avLst/>
              <a:gdLst/>
              <a:ahLst/>
              <a:cxnLst/>
              <a:rect l="l" t="t" r="r" b="b"/>
              <a:pathLst>
                <a:path w="4069" h="2976" extrusionOk="0">
                  <a:moveTo>
                    <a:pt x="36" y="1"/>
                  </a:moveTo>
                  <a:lnTo>
                    <a:pt x="0" y="2442"/>
                  </a:lnTo>
                  <a:cubicBezTo>
                    <a:pt x="1275" y="2668"/>
                    <a:pt x="2559" y="2894"/>
                    <a:pt x="3806" y="2975"/>
                  </a:cubicBezTo>
                  <a:lnTo>
                    <a:pt x="4069" y="40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55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1"/>
            <p:cNvSpPr/>
            <p:nvPr/>
          </p:nvSpPr>
          <p:spPr>
            <a:xfrm flipH="1">
              <a:off x="5401501" y="2452412"/>
              <a:ext cx="307460" cy="346060"/>
            </a:xfrm>
            <a:custGeom>
              <a:avLst/>
              <a:gdLst/>
              <a:ahLst/>
              <a:cxnLst/>
              <a:rect l="l" t="t" r="r" b="b"/>
              <a:pathLst>
                <a:path w="5281" h="5944" extrusionOk="0">
                  <a:moveTo>
                    <a:pt x="1854" y="1"/>
                  </a:moveTo>
                  <a:cubicBezTo>
                    <a:pt x="1176" y="227"/>
                    <a:pt x="724" y="905"/>
                    <a:pt x="452" y="1583"/>
                  </a:cubicBezTo>
                  <a:cubicBezTo>
                    <a:pt x="118" y="2451"/>
                    <a:pt x="0" y="3472"/>
                    <a:pt x="344" y="4376"/>
                  </a:cubicBezTo>
                  <a:cubicBezTo>
                    <a:pt x="832" y="5463"/>
                    <a:pt x="2038" y="5943"/>
                    <a:pt x="3200" y="5943"/>
                  </a:cubicBezTo>
                  <a:cubicBezTo>
                    <a:pt x="3565" y="5943"/>
                    <a:pt x="3926" y="5896"/>
                    <a:pt x="4259" y="5805"/>
                  </a:cubicBezTo>
                  <a:cubicBezTo>
                    <a:pt x="5018" y="5579"/>
                    <a:pt x="5280" y="5163"/>
                    <a:pt x="5280" y="4340"/>
                  </a:cubicBezTo>
                  <a:cubicBezTo>
                    <a:pt x="5280" y="3020"/>
                    <a:pt x="4521" y="1736"/>
                    <a:pt x="3924" y="570"/>
                  </a:cubicBezTo>
                  <a:lnTo>
                    <a:pt x="1854" y="1"/>
                  </a:ln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1"/>
            <p:cNvSpPr/>
            <p:nvPr/>
          </p:nvSpPr>
          <p:spPr>
            <a:xfrm flipH="1">
              <a:off x="5423619" y="2200263"/>
              <a:ext cx="853272" cy="1011573"/>
            </a:xfrm>
            <a:custGeom>
              <a:avLst/>
              <a:gdLst/>
              <a:ahLst/>
              <a:cxnLst/>
              <a:rect l="l" t="t" r="r" b="b"/>
              <a:pathLst>
                <a:path w="14656" h="17375" extrusionOk="0">
                  <a:moveTo>
                    <a:pt x="9611" y="1"/>
                  </a:moveTo>
                  <a:cubicBezTo>
                    <a:pt x="9493" y="417"/>
                    <a:pt x="9348" y="797"/>
                    <a:pt x="9122" y="1212"/>
                  </a:cubicBezTo>
                  <a:cubicBezTo>
                    <a:pt x="8815" y="1845"/>
                    <a:pt x="8444" y="2451"/>
                    <a:pt x="8065" y="3057"/>
                  </a:cubicBezTo>
                  <a:cubicBezTo>
                    <a:pt x="8065" y="3057"/>
                    <a:pt x="6971" y="1701"/>
                    <a:pt x="6898" y="1547"/>
                  </a:cubicBezTo>
                  <a:cubicBezTo>
                    <a:pt x="6591" y="1059"/>
                    <a:pt x="6293" y="571"/>
                    <a:pt x="6103" y="37"/>
                  </a:cubicBezTo>
                  <a:cubicBezTo>
                    <a:pt x="5054" y="308"/>
                    <a:pt x="4069" y="760"/>
                    <a:pt x="3201" y="1393"/>
                  </a:cubicBezTo>
                  <a:cubicBezTo>
                    <a:pt x="3201" y="1438"/>
                    <a:pt x="3164" y="1438"/>
                    <a:pt x="3164" y="1475"/>
                  </a:cubicBezTo>
                  <a:cubicBezTo>
                    <a:pt x="2604" y="1963"/>
                    <a:pt x="2070" y="2451"/>
                    <a:pt x="1546" y="2939"/>
                  </a:cubicBezTo>
                  <a:cubicBezTo>
                    <a:pt x="1022" y="3509"/>
                    <a:pt x="534" y="4106"/>
                    <a:pt x="0" y="4711"/>
                  </a:cubicBezTo>
                  <a:cubicBezTo>
                    <a:pt x="307" y="5200"/>
                    <a:pt x="678" y="5688"/>
                    <a:pt x="1058" y="6140"/>
                  </a:cubicBezTo>
                  <a:cubicBezTo>
                    <a:pt x="1166" y="6257"/>
                    <a:pt x="2450" y="7460"/>
                    <a:pt x="2450" y="7460"/>
                  </a:cubicBezTo>
                  <a:cubicBezTo>
                    <a:pt x="3015" y="6752"/>
                    <a:pt x="3606" y="6079"/>
                    <a:pt x="4242" y="5477"/>
                  </a:cubicBezTo>
                  <a:lnTo>
                    <a:pt x="4242" y="5477"/>
                  </a:lnTo>
                  <a:cubicBezTo>
                    <a:pt x="4113" y="5625"/>
                    <a:pt x="4221" y="6192"/>
                    <a:pt x="4186" y="6366"/>
                  </a:cubicBezTo>
                  <a:cubicBezTo>
                    <a:pt x="4186" y="6782"/>
                    <a:pt x="4150" y="7234"/>
                    <a:pt x="4150" y="7650"/>
                  </a:cubicBezTo>
                  <a:cubicBezTo>
                    <a:pt x="4032" y="9232"/>
                    <a:pt x="3879" y="10778"/>
                    <a:pt x="3770" y="12324"/>
                  </a:cubicBezTo>
                  <a:cubicBezTo>
                    <a:pt x="3698" y="13906"/>
                    <a:pt x="3580" y="15452"/>
                    <a:pt x="3427" y="17034"/>
                  </a:cubicBezTo>
                  <a:cubicBezTo>
                    <a:pt x="5292" y="17237"/>
                    <a:pt x="7150" y="17374"/>
                    <a:pt x="9034" y="17374"/>
                  </a:cubicBezTo>
                  <a:cubicBezTo>
                    <a:pt x="9250" y="17374"/>
                    <a:pt x="9466" y="17372"/>
                    <a:pt x="9683" y="17369"/>
                  </a:cubicBezTo>
                  <a:cubicBezTo>
                    <a:pt x="11229" y="17369"/>
                    <a:pt x="12658" y="17143"/>
                    <a:pt x="14095" y="16727"/>
                  </a:cubicBezTo>
                  <a:cubicBezTo>
                    <a:pt x="13941" y="15976"/>
                    <a:pt x="13788" y="14729"/>
                    <a:pt x="13751" y="14584"/>
                  </a:cubicBezTo>
                  <a:cubicBezTo>
                    <a:pt x="13562" y="13490"/>
                    <a:pt x="13336" y="12432"/>
                    <a:pt x="13146" y="11338"/>
                  </a:cubicBezTo>
                  <a:cubicBezTo>
                    <a:pt x="12884" y="9801"/>
                    <a:pt x="12694" y="8174"/>
                    <a:pt x="12549" y="6637"/>
                  </a:cubicBezTo>
                  <a:lnTo>
                    <a:pt x="12549" y="6483"/>
                  </a:lnTo>
                  <a:cubicBezTo>
                    <a:pt x="12585" y="6483"/>
                    <a:pt x="12621" y="6447"/>
                    <a:pt x="12658" y="6447"/>
                  </a:cubicBezTo>
                  <a:cubicBezTo>
                    <a:pt x="13336" y="6257"/>
                    <a:pt x="14014" y="5995"/>
                    <a:pt x="14656" y="5688"/>
                  </a:cubicBezTo>
                  <a:cubicBezTo>
                    <a:pt x="14656" y="5688"/>
                    <a:pt x="12431" y="1511"/>
                    <a:pt x="12205" y="1167"/>
                  </a:cubicBezTo>
                  <a:cubicBezTo>
                    <a:pt x="11717" y="417"/>
                    <a:pt x="10777" y="308"/>
                    <a:pt x="9981" y="82"/>
                  </a:cubicBezTo>
                  <a:cubicBezTo>
                    <a:pt x="9873" y="37"/>
                    <a:pt x="9719" y="1"/>
                    <a:pt x="9611" y="1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 flipH="1">
              <a:off x="5653649" y="2200263"/>
              <a:ext cx="315843" cy="274333"/>
            </a:xfrm>
            <a:custGeom>
              <a:avLst/>
              <a:gdLst/>
              <a:ahLst/>
              <a:cxnLst/>
              <a:rect l="l" t="t" r="r" b="b"/>
              <a:pathLst>
                <a:path w="5425" h="4712" extrusionOk="0">
                  <a:moveTo>
                    <a:pt x="4331" y="1"/>
                  </a:moveTo>
                  <a:cubicBezTo>
                    <a:pt x="4213" y="417"/>
                    <a:pt x="4068" y="797"/>
                    <a:pt x="3842" y="1212"/>
                  </a:cubicBezTo>
                  <a:cubicBezTo>
                    <a:pt x="3535" y="1845"/>
                    <a:pt x="3164" y="2451"/>
                    <a:pt x="2785" y="3057"/>
                  </a:cubicBezTo>
                  <a:cubicBezTo>
                    <a:pt x="2785" y="3057"/>
                    <a:pt x="1691" y="1701"/>
                    <a:pt x="1618" y="1547"/>
                  </a:cubicBezTo>
                  <a:cubicBezTo>
                    <a:pt x="1311" y="1059"/>
                    <a:pt x="1013" y="571"/>
                    <a:pt x="823" y="37"/>
                  </a:cubicBezTo>
                  <a:cubicBezTo>
                    <a:pt x="524" y="118"/>
                    <a:pt x="262" y="191"/>
                    <a:pt x="0" y="308"/>
                  </a:cubicBezTo>
                  <a:cubicBezTo>
                    <a:pt x="678" y="1963"/>
                    <a:pt x="1763" y="3427"/>
                    <a:pt x="3047" y="4711"/>
                  </a:cubicBezTo>
                  <a:cubicBezTo>
                    <a:pt x="3797" y="3617"/>
                    <a:pt x="4403" y="2451"/>
                    <a:pt x="4973" y="1285"/>
                  </a:cubicBezTo>
                  <a:cubicBezTo>
                    <a:pt x="5117" y="941"/>
                    <a:pt x="5271" y="607"/>
                    <a:pt x="5425" y="263"/>
                  </a:cubicBezTo>
                  <a:cubicBezTo>
                    <a:pt x="5153" y="191"/>
                    <a:pt x="4927" y="118"/>
                    <a:pt x="4701" y="82"/>
                  </a:cubicBezTo>
                  <a:cubicBezTo>
                    <a:pt x="4593" y="37"/>
                    <a:pt x="4439" y="1"/>
                    <a:pt x="4331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 flipH="1">
              <a:off x="5423625" y="2478727"/>
              <a:ext cx="247959" cy="171574"/>
            </a:xfrm>
            <a:custGeom>
              <a:avLst/>
              <a:gdLst/>
              <a:ahLst/>
              <a:cxnLst/>
              <a:rect l="l" t="t" r="r" b="b"/>
              <a:pathLst>
                <a:path w="4259" h="2947" extrusionOk="0">
                  <a:moveTo>
                    <a:pt x="3770" y="1"/>
                  </a:moveTo>
                  <a:cubicBezTo>
                    <a:pt x="2640" y="724"/>
                    <a:pt x="1356" y="1131"/>
                    <a:pt x="36" y="1284"/>
                  </a:cubicBezTo>
                  <a:lnTo>
                    <a:pt x="36" y="2378"/>
                  </a:lnTo>
                  <a:cubicBezTo>
                    <a:pt x="0" y="2532"/>
                    <a:pt x="82" y="2677"/>
                    <a:pt x="226" y="2758"/>
                  </a:cubicBezTo>
                  <a:cubicBezTo>
                    <a:pt x="344" y="2830"/>
                    <a:pt x="488" y="2867"/>
                    <a:pt x="642" y="2903"/>
                  </a:cubicBezTo>
                  <a:cubicBezTo>
                    <a:pt x="840" y="2933"/>
                    <a:pt x="1039" y="2946"/>
                    <a:pt x="1241" y="2946"/>
                  </a:cubicBezTo>
                  <a:cubicBezTo>
                    <a:pt x="1573" y="2946"/>
                    <a:pt x="1911" y="2912"/>
                    <a:pt x="2261" y="2867"/>
                  </a:cubicBezTo>
                  <a:cubicBezTo>
                    <a:pt x="2224" y="2532"/>
                    <a:pt x="2188" y="2189"/>
                    <a:pt x="2152" y="1854"/>
                  </a:cubicBezTo>
                  <a:lnTo>
                    <a:pt x="2152" y="1700"/>
                  </a:lnTo>
                  <a:cubicBezTo>
                    <a:pt x="2188" y="1700"/>
                    <a:pt x="2224" y="1664"/>
                    <a:pt x="2261" y="1664"/>
                  </a:cubicBezTo>
                  <a:cubicBezTo>
                    <a:pt x="2939" y="1474"/>
                    <a:pt x="3617" y="1212"/>
                    <a:pt x="4259" y="905"/>
                  </a:cubicBezTo>
                  <a:cubicBezTo>
                    <a:pt x="4259" y="905"/>
                    <a:pt x="4069" y="534"/>
                    <a:pt x="3770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 flipH="1">
              <a:off x="6098971" y="2435062"/>
              <a:ext cx="177920" cy="199520"/>
            </a:xfrm>
            <a:custGeom>
              <a:avLst/>
              <a:gdLst/>
              <a:ahLst/>
              <a:cxnLst/>
              <a:rect l="l" t="t" r="r" b="b"/>
              <a:pathLst>
                <a:path w="3056" h="3427" extrusionOk="0">
                  <a:moveTo>
                    <a:pt x="606" y="0"/>
                  </a:moveTo>
                  <a:cubicBezTo>
                    <a:pt x="380" y="226"/>
                    <a:pt x="190" y="452"/>
                    <a:pt x="0" y="678"/>
                  </a:cubicBezTo>
                  <a:cubicBezTo>
                    <a:pt x="307" y="1167"/>
                    <a:pt x="678" y="1655"/>
                    <a:pt x="1058" y="2107"/>
                  </a:cubicBezTo>
                  <a:cubicBezTo>
                    <a:pt x="1166" y="2224"/>
                    <a:pt x="2450" y="3427"/>
                    <a:pt x="2450" y="3427"/>
                  </a:cubicBezTo>
                  <a:cubicBezTo>
                    <a:pt x="2640" y="3165"/>
                    <a:pt x="2866" y="2939"/>
                    <a:pt x="3056" y="2676"/>
                  </a:cubicBezTo>
                  <a:cubicBezTo>
                    <a:pt x="2116" y="1881"/>
                    <a:pt x="1284" y="977"/>
                    <a:pt x="606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 flipH="1">
              <a:off x="5688931" y="2316062"/>
              <a:ext cx="227931" cy="68525"/>
            </a:xfrm>
            <a:custGeom>
              <a:avLst/>
              <a:gdLst/>
              <a:ahLst/>
              <a:cxnLst/>
              <a:rect l="l" t="t" r="r" b="b"/>
              <a:pathLst>
                <a:path w="3915" h="1177" extrusionOk="0">
                  <a:moveTo>
                    <a:pt x="2049" y="1"/>
                  </a:moveTo>
                  <a:cubicBezTo>
                    <a:pt x="1512" y="1"/>
                    <a:pt x="977" y="28"/>
                    <a:pt x="452" y="82"/>
                  </a:cubicBezTo>
                  <a:cubicBezTo>
                    <a:pt x="298" y="82"/>
                    <a:pt x="145" y="128"/>
                    <a:pt x="72" y="200"/>
                  </a:cubicBezTo>
                  <a:cubicBezTo>
                    <a:pt x="36" y="272"/>
                    <a:pt x="36" y="354"/>
                    <a:pt x="0" y="426"/>
                  </a:cubicBezTo>
                  <a:cubicBezTo>
                    <a:pt x="0" y="580"/>
                    <a:pt x="36" y="760"/>
                    <a:pt x="72" y="914"/>
                  </a:cubicBezTo>
                  <a:lnTo>
                    <a:pt x="3915" y="1176"/>
                  </a:lnTo>
                  <a:cubicBezTo>
                    <a:pt x="3915" y="878"/>
                    <a:pt x="3915" y="580"/>
                    <a:pt x="3843" y="272"/>
                  </a:cubicBezTo>
                  <a:cubicBezTo>
                    <a:pt x="3843" y="200"/>
                    <a:pt x="3843" y="128"/>
                    <a:pt x="3761" y="82"/>
                  </a:cubicBezTo>
                  <a:lnTo>
                    <a:pt x="3653" y="82"/>
                  </a:lnTo>
                  <a:cubicBezTo>
                    <a:pt x="3124" y="28"/>
                    <a:pt x="2586" y="1"/>
                    <a:pt x="20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 flipH="1">
              <a:off x="5559449" y="2358213"/>
              <a:ext cx="480606" cy="607467"/>
            </a:xfrm>
            <a:custGeom>
              <a:avLst/>
              <a:gdLst/>
              <a:ahLst/>
              <a:cxnLst/>
              <a:rect l="l" t="t" r="r" b="b"/>
              <a:pathLst>
                <a:path w="8255" h="10434" extrusionOk="0">
                  <a:moveTo>
                    <a:pt x="8255" y="0"/>
                  </a:moveTo>
                  <a:lnTo>
                    <a:pt x="1" y="36"/>
                  </a:lnTo>
                  <a:lnTo>
                    <a:pt x="227" y="10361"/>
                  </a:lnTo>
                  <a:lnTo>
                    <a:pt x="8174" y="10434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1"/>
            <p:cNvSpPr/>
            <p:nvPr/>
          </p:nvSpPr>
          <p:spPr>
            <a:xfrm flipH="1">
              <a:off x="5638396" y="2465569"/>
              <a:ext cx="304782" cy="63751"/>
            </a:xfrm>
            <a:custGeom>
              <a:avLst/>
              <a:gdLst/>
              <a:ahLst/>
              <a:cxnLst/>
              <a:rect l="l" t="t" r="r" b="b"/>
              <a:pathLst>
                <a:path w="5235" h="1095" extrusionOk="0">
                  <a:moveTo>
                    <a:pt x="5235" y="1"/>
                  </a:moveTo>
                  <a:cubicBezTo>
                    <a:pt x="3843" y="82"/>
                    <a:pt x="633" y="118"/>
                    <a:pt x="0" y="190"/>
                  </a:cubicBezTo>
                  <a:lnTo>
                    <a:pt x="0" y="1095"/>
                  </a:lnTo>
                  <a:cubicBezTo>
                    <a:pt x="1727" y="1058"/>
                    <a:pt x="3463" y="1022"/>
                    <a:pt x="5235" y="1022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1"/>
            <p:cNvSpPr/>
            <p:nvPr/>
          </p:nvSpPr>
          <p:spPr>
            <a:xfrm flipH="1">
              <a:off x="5708901" y="2562447"/>
              <a:ext cx="171109" cy="37435"/>
            </a:xfrm>
            <a:custGeom>
              <a:avLst/>
              <a:gdLst/>
              <a:ahLst/>
              <a:cxnLst/>
              <a:rect l="l" t="t" r="r" b="b"/>
              <a:pathLst>
                <a:path w="2939" h="643" extrusionOk="0">
                  <a:moveTo>
                    <a:pt x="2938" y="0"/>
                  </a:moveTo>
                  <a:cubicBezTo>
                    <a:pt x="2152" y="36"/>
                    <a:pt x="380" y="72"/>
                    <a:pt x="0" y="109"/>
                  </a:cubicBezTo>
                  <a:lnTo>
                    <a:pt x="0" y="642"/>
                  </a:lnTo>
                  <a:cubicBezTo>
                    <a:pt x="985" y="597"/>
                    <a:pt x="1962" y="561"/>
                    <a:pt x="2938" y="561"/>
                  </a:cubicBezTo>
                  <a:lnTo>
                    <a:pt x="2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 flipH="1">
              <a:off x="5456224" y="3126186"/>
              <a:ext cx="621207" cy="85642"/>
            </a:xfrm>
            <a:custGeom>
              <a:avLst/>
              <a:gdLst/>
              <a:ahLst/>
              <a:cxnLst/>
              <a:rect l="l" t="t" r="r" b="b"/>
              <a:pathLst>
                <a:path w="10670" h="1471" extrusionOk="0">
                  <a:moveTo>
                    <a:pt x="10515" y="0"/>
                  </a:moveTo>
                  <a:cubicBezTo>
                    <a:pt x="8692" y="257"/>
                    <a:pt x="6865" y="399"/>
                    <a:pt x="5034" y="399"/>
                  </a:cubicBezTo>
                  <a:cubicBezTo>
                    <a:pt x="3388" y="399"/>
                    <a:pt x="1738" y="284"/>
                    <a:pt x="82" y="36"/>
                  </a:cubicBezTo>
                  <a:cubicBezTo>
                    <a:pt x="82" y="407"/>
                    <a:pt x="46" y="750"/>
                    <a:pt x="1" y="1130"/>
                  </a:cubicBezTo>
                  <a:cubicBezTo>
                    <a:pt x="1866" y="1333"/>
                    <a:pt x="3724" y="1470"/>
                    <a:pt x="5608" y="1470"/>
                  </a:cubicBezTo>
                  <a:cubicBezTo>
                    <a:pt x="5824" y="1470"/>
                    <a:pt x="6040" y="1468"/>
                    <a:pt x="6257" y="1465"/>
                  </a:cubicBezTo>
                  <a:cubicBezTo>
                    <a:pt x="7803" y="1465"/>
                    <a:pt x="9232" y="1239"/>
                    <a:pt x="10669" y="823"/>
                  </a:cubicBezTo>
                  <a:cubicBezTo>
                    <a:pt x="10624" y="597"/>
                    <a:pt x="10588" y="298"/>
                    <a:pt x="10515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 flipH="1">
              <a:off x="5958951" y="2514008"/>
              <a:ext cx="390074" cy="538011"/>
            </a:xfrm>
            <a:custGeom>
              <a:avLst/>
              <a:gdLst/>
              <a:ahLst/>
              <a:cxnLst/>
              <a:rect l="l" t="t" r="r" b="b"/>
              <a:pathLst>
                <a:path w="6700" h="9241" extrusionOk="0">
                  <a:moveTo>
                    <a:pt x="1203" y="0"/>
                  </a:moveTo>
                  <a:lnTo>
                    <a:pt x="868" y="344"/>
                  </a:lnTo>
                  <a:cubicBezTo>
                    <a:pt x="525" y="715"/>
                    <a:pt x="145" y="1130"/>
                    <a:pt x="73" y="1655"/>
                  </a:cubicBezTo>
                  <a:cubicBezTo>
                    <a:pt x="0" y="2450"/>
                    <a:pt x="227" y="3237"/>
                    <a:pt x="525" y="3915"/>
                  </a:cubicBezTo>
                  <a:cubicBezTo>
                    <a:pt x="1094" y="5127"/>
                    <a:pt x="1809" y="6257"/>
                    <a:pt x="2595" y="7305"/>
                  </a:cubicBezTo>
                  <a:cubicBezTo>
                    <a:pt x="2821" y="7613"/>
                    <a:pt x="3129" y="7839"/>
                    <a:pt x="3355" y="8137"/>
                  </a:cubicBezTo>
                  <a:cubicBezTo>
                    <a:pt x="3581" y="8399"/>
                    <a:pt x="3843" y="8662"/>
                    <a:pt x="4105" y="8888"/>
                  </a:cubicBezTo>
                  <a:cubicBezTo>
                    <a:pt x="4366" y="9064"/>
                    <a:pt x="4655" y="9241"/>
                    <a:pt x="4950" y="9241"/>
                  </a:cubicBezTo>
                  <a:cubicBezTo>
                    <a:pt x="5033" y="9241"/>
                    <a:pt x="5116" y="9227"/>
                    <a:pt x="5199" y="9195"/>
                  </a:cubicBezTo>
                  <a:cubicBezTo>
                    <a:pt x="5534" y="9078"/>
                    <a:pt x="5913" y="9005"/>
                    <a:pt x="6175" y="8743"/>
                  </a:cubicBezTo>
                  <a:cubicBezTo>
                    <a:pt x="6248" y="8662"/>
                    <a:pt x="6555" y="8481"/>
                    <a:pt x="6555" y="8363"/>
                  </a:cubicBezTo>
                  <a:cubicBezTo>
                    <a:pt x="6534" y="8298"/>
                    <a:pt x="6470" y="8285"/>
                    <a:pt x="6406" y="8285"/>
                  </a:cubicBezTo>
                  <a:cubicBezTo>
                    <a:pt x="6364" y="8285"/>
                    <a:pt x="6322" y="8291"/>
                    <a:pt x="6293" y="8291"/>
                  </a:cubicBezTo>
                  <a:cubicBezTo>
                    <a:pt x="6139" y="8327"/>
                    <a:pt x="5877" y="8436"/>
                    <a:pt x="5760" y="8517"/>
                  </a:cubicBezTo>
                  <a:lnTo>
                    <a:pt x="6103" y="8173"/>
                  </a:lnTo>
                  <a:cubicBezTo>
                    <a:pt x="6248" y="8065"/>
                    <a:pt x="6402" y="7911"/>
                    <a:pt x="6519" y="7758"/>
                  </a:cubicBezTo>
                  <a:cubicBezTo>
                    <a:pt x="6555" y="7685"/>
                    <a:pt x="6700" y="7532"/>
                    <a:pt x="6700" y="7423"/>
                  </a:cubicBezTo>
                  <a:cubicBezTo>
                    <a:pt x="6700" y="7334"/>
                    <a:pt x="6651" y="7297"/>
                    <a:pt x="6588" y="7297"/>
                  </a:cubicBezTo>
                  <a:cubicBezTo>
                    <a:pt x="6541" y="7297"/>
                    <a:pt x="6487" y="7316"/>
                    <a:pt x="6438" y="7351"/>
                  </a:cubicBezTo>
                  <a:cubicBezTo>
                    <a:pt x="6175" y="7577"/>
                    <a:pt x="5913" y="7758"/>
                    <a:pt x="5651" y="7947"/>
                  </a:cubicBezTo>
                  <a:cubicBezTo>
                    <a:pt x="5841" y="7613"/>
                    <a:pt x="6022" y="7269"/>
                    <a:pt x="6175" y="6935"/>
                  </a:cubicBezTo>
                  <a:cubicBezTo>
                    <a:pt x="6248" y="6781"/>
                    <a:pt x="6329" y="6591"/>
                    <a:pt x="6293" y="6447"/>
                  </a:cubicBezTo>
                  <a:lnTo>
                    <a:pt x="6293" y="6447"/>
                  </a:lnTo>
                  <a:cubicBezTo>
                    <a:pt x="6139" y="6483"/>
                    <a:pt x="5986" y="6591"/>
                    <a:pt x="5877" y="6745"/>
                  </a:cubicBezTo>
                  <a:cubicBezTo>
                    <a:pt x="5796" y="6853"/>
                    <a:pt x="5760" y="6935"/>
                    <a:pt x="5687" y="7043"/>
                  </a:cubicBezTo>
                  <a:cubicBezTo>
                    <a:pt x="5615" y="7233"/>
                    <a:pt x="5497" y="7459"/>
                    <a:pt x="5425" y="7649"/>
                  </a:cubicBezTo>
                  <a:cubicBezTo>
                    <a:pt x="5497" y="7459"/>
                    <a:pt x="5497" y="7197"/>
                    <a:pt x="5497" y="6971"/>
                  </a:cubicBezTo>
                  <a:cubicBezTo>
                    <a:pt x="5497" y="6817"/>
                    <a:pt x="5534" y="6555"/>
                    <a:pt x="5461" y="6401"/>
                  </a:cubicBezTo>
                  <a:cubicBezTo>
                    <a:pt x="5425" y="6401"/>
                    <a:pt x="5389" y="6447"/>
                    <a:pt x="5389" y="6447"/>
                  </a:cubicBezTo>
                  <a:cubicBezTo>
                    <a:pt x="5118" y="6781"/>
                    <a:pt x="5082" y="7269"/>
                    <a:pt x="5009" y="7685"/>
                  </a:cubicBezTo>
                  <a:cubicBezTo>
                    <a:pt x="4819" y="7459"/>
                    <a:pt x="4747" y="7197"/>
                    <a:pt x="4593" y="6935"/>
                  </a:cubicBezTo>
                  <a:cubicBezTo>
                    <a:pt x="4485" y="6673"/>
                    <a:pt x="4367" y="6401"/>
                    <a:pt x="4259" y="6103"/>
                  </a:cubicBezTo>
                  <a:cubicBezTo>
                    <a:pt x="3951" y="5425"/>
                    <a:pt x="3689" y="4675"/>
                    <a:pt x="3427" y="3996"/>
                  </a:cubicBezTo>
                  <a:cubicBezTo>
                    <a:pt x="3237" y="3508"/>
                    <a:pt x="3047" y="3011"/>
                    <a:pt x="2939" y="2523"/>
                  </a:cubicBezTo>
                  <a:cubicBezTo>
                    <a:pt x="2939" y="2487"/>
                    <a:pt x="2903" y="2414"/>
                    <a:pt x="2903" y="2333"/>
                  </a:cubicBezTo>
                  <a:cubicBezTo>
                    <a:pt x="2903" y="2297"/>
                    <a:pt x="2903" y="2261"/>
                    <a:pt x="2975" y="2224"/>
                  </a:cubicBezTo>
                  <a:cubicBezTo>
                    <a:pt x="2857" y="2107"/>
                    <a:pt x="2785" y="2035"/>
                    <a:pt x="2713" y="1962"/>
                  </a:cubicBezTo>
                  <a:cubicBezTo>
                    <a:pt x="2143" y="1320"/>
                    <a:pt x="1619" y="678"/>
                    <a:pt x="120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 flipH="1">
              <a:off x="5436780" y="2577700"/>
              <a:ext cx="464828" cy="219198"/>
            </a:xfrm>
            <a:custGeom>
              <a:avLst/>
              <a:gdLst/>
              <a:ahLst/>
              <a:cxnLst/>
              <a:rect l="l" t="t" r="r" b="b"/>
              <a:pathLst>
                <a:path w="7984" h="3765" extrusionOk="0">
                  <a:moveTo>
                    <a:pt x="263" y="0"/>
                  </a:moveTo>
                  <a:cubicBezTo>
                    <a:pt x="109" y="561"/>
                    <a:pt x="0" y="1130"/>
                    <a:pt x="0" y="1691"/>
                  </a:cubicBezTo>
                  <a:cubicBezTo>
                    <a:pt x="452" y="2035"/>
                    <a:pt x="941" y="2333"/>
                    <a:pt x="1429" y="2595"/>
                  </a:cubicBezTo>
                  <a:cubicBezTo>
                    <a:pt x="1953" y="2866"/>
                    <a:pt x="2487" y="3092"/>
                    <a:pt x="3011" y="3318"/>
                  </a:cubicBezTo>
                  <a:cubicBezTo>
                    <a:pt x="3725" y="3617"/>
                    <a:pt x="4557" y="3689"/>
                    <a:pt x="5307" y="3725"/>
                  </a:cubicBezTo>
                  <a:cubicBezTo>
                    <a:pt x="5629" y="3743"/>
                    <a:pt x="5956" y="3764"/>
                    <a:pt x="6279" y="3764"/>
                  </a:cubicBezTo>
                  <a:cubicBezTo>
                    <a:pt x="6792" y="3764"/>
                    <a:pt x="7297" y="3710"/>
                    <a:pt x="7758" y="3499"/>
                  </a:cubicBezTo>
                  <a:cubicBezTo>
                    <a:pt x="7794" y="3499"/>
                    <a:pt x="7830" y="3463"/>
                    <a:pt x="7830" y="3463"/>
                  </a:cubicBezTo>
                  <a:cubicBezTo>
                    <a:pt x="7875" y="3427"/>
                    <a:pt x="7875" y="3391"/>
                    <a:pt x="7875" y="3355"/>
                  </a:cubicBezTo>
                  <a:cubicBezTo>
                    <a:pt x="7911" y="2821"/>
                    <a:pt x="7984" y="2107"/>
                    <a:pt x="7685" y="1655"/>
                  </a:cubicBezTo>
                  <a:cubicBezTo>
                    <a:pt x="7531" y="1429"/>
                    <a:pt x="7269" y="1203"/>
                    <a:pt x="7043" y="1013"/>
                  </a:cubicBezTo>
                  <a:cubicBezTo>
                    <a:pt x="6926" y="904"/>
                    <a:pt x="6817" y="832"/>
                    <a:pt x="6700" y="751"/>
                  </a:cubicBezTo>
                  <a:cubicBezTo>
                    <a:pt x="6438" y="561"/>
                    <a:pt x="6067" y="561"/>
                    <a:pt x="5723" y="525"/>
                  </a:cubicBezTo>
                  <a:cubicBezTo>
                    <a:pt x="5344" y="489"/>
                    <a:pt x="4973" y="452"/>
                    <a:pt x="4593" y="416"/>
                  </a:cubicBezTo>
                  <a:cubicBezTo>
                    <a:pt x="3915" y="335"/>
                    <a:pt x="3201" y="299"/>
                    <a:pt x="2487" y="226"/>
                  </a:cubicBezTo>
                  <a:cubicBezTo>
                    <a:pt x="2179" y="190"/>
                    <a:pt x="1845" y="154"/>
                    <a:pt x="1546" y="109"/>
                  </a:cubicBezTo>
                  <a:cubicBezTo>
                    <a:pt x="1320" y="73"/>
                    <a:pt x="1094" y="73"/>
                    <a:pt x="823" y="36"/>
                  </a:cubicBezTo>
                  <a:cubicBezTo>
                    <a:pt x="733" y="18"/>
                    <a:pt x="640" y="18"/>
                    <a:pt x="546" y="18"/>
                  </a:cubicBezTo>
                  <a:cubicBezTo>
                    <a:pt x="452" y="18"/>
                    <a:pt x="357" y="18"/>
                    <a:pt x="26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1"/>
            <p:cNvSpPr/>
            <p:nvPr/>
          </p:nvSpPr>
          <p:spPr>
            <a:xfrm flipH="1">
              <a:off x="5877331" y="2113283"/>
              <a:ext cx="2678" cy="41278"/>
            </a:xfrm>
            <a:custGeom>
              <a:avLst/>
              <a:gdLst/>
              <a:ahLst/>
              <a:cxnLst/>
              <a:rect l="l" t="t" r="r" b="b"/>
              <a:pathLst>
                <a:path w="46" h="709" extrusionOk="0">
                  <a:moveTo>
                    <a:pt x="45" y="0"/>
                  </a:moveTo>
                  <a:cubicBezTo>
                    <a:pt x="45" y="215"/>
                    <a:pt x="42" y="463"/>
                    <a:pt x="0" y="672"/>
                  </a:cubicBezTo>
                  <a:lnTo>
                    <a:pt x="0" y="708"/>
                  </a:lnTo>
                  <a:cubicBezTo>
                    <a:pt x="42" y="466"/>
                    <a:pt x="45" y="215"/>
                    <a:pt x="45" y="0"/>
                  </a:cubicBezTo>
                  <a:close/>
                </a:path>
              </a:pathLst>
            </a:custGeom>
            <a:solidFill>
              <a:srgbClr val="B2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1"/>
            <p:cNvSpPr/>
            <p:nvPr/>
          </p:nvSpPr>
          <p:spPr>
            <a:xfrm flipH="1">
              <a:off x="5774690" y="2110256"/>
              <a:ext cx="105320" cy="55367"/>
            </a:xfrm>
            <a:custGeom>
              <a:avLst/>
              <a:gdLst/>
              <a:ahLst/>
              <a:cxnLst/>
              <a:rect l="l" t="t" r="r" b="b"/>
              <a:pathLst>
                <a:path w="1809" h="951" extrusionOk="0">
                  <a:moveTo>
                    <a:pt x="45" y="1"/>
                  </a:moveTo>
                  <a:cubicBezTo>
                    <a:pt x="45" y="227"/>
                    <a:pt x="45" y="498"/>
                    <a:pt x="0" y="760"/>
                  </a:cubicBezTo>
                  <a:cubicBezTo>
                    <a:pt x="118" y="760"/>
                    <a:pt x="190" y="760"/>
                    <a:pt x="271" y="797"/>
                  </a:cubicBezTo>
                  <a:cubicBezTo>
                    <a:pt x="759" y="869"/>
                    <a:pt x="1284" y="950"/>
                    <a:pt x="1808" y="950"/>
                  </a:cubicBezTo>
                  <a:cubicBezTo>
                    <a:pt x="1808" y="679"/>
                    <a:pt x="1808" y="417"/>
                    <a:pt x="1772" y="118"/>
                  </a:cubicBezTo>
                  <a:cubicBezTo>
                    <a:pt x="1664" y="155"/>
                    <a:pt x="1582" y="155"/>
                    <a:pt x="1474" y="155"/>
                  </a:cubicBezTo>
                  <a:cubicBezTo>
                    <a:pt x="1022" y="155"/>
                    <a:pt x="606" y="118"/>
                    <a:pt x="154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 flipH="1">
              <a:off x="5592576" y="1693929"/>
              <a:ext cx="438513" cy="424715"/>
            </a:xfrm>
            <a:custGeom>
              <a:avLst/>
              <a:gdLst/>
              <a:ahLst/>
              <a:cxnLst/>
              <a:rect l="l" t="t" r="r" b="b"/>
              <a:pathLst>
                <a:path w="7532" h="7295" extrusionOk="0">
                  <a:moveTo>
                    <a:pt x="4033" y="1"/>
                  </a:moveTo>
                  <a:cubicBezTo>
                    <a:pt x="2821" y="37"/>
                    <a:pt x="1130" y="335"/>
                    <a:pt x="525" y="1547"/>
                  </a:cubicBezTo>
                  <a:cubicBezTo>
                    <a:pt x="0" y="2595"/>
                    <a:pt x="109" y="3915"/>
                    <a:pt x="380" y="5009"/>
                  </a:cubicBezTo>
                  <a:cubicBezTo>
                    <a:pt x="525" y="5497"/>
                    <a:pt x="678" y="6139"/>
                    <a:pt x="1094" y="6474"/>
                  </a:cubicBezTo>
                  <a:cubicBezTo>
                    <a:pt x="1546" y="6890"/>
                    <a:pt x="2188" y="7080"/>
                    <a:pt x="2749" y="7152"/>
                  </a:cubicBezTo>
                  <a:cubicBezTo>
                    <a:pt x="3183" y="7247"/>
                    <a:pt x="3626" y="7294"/>
                    <a:pt x="4069" y="7294"/>
                  </a:cubicBezTo>
                  <a:cubicBezTo>
                    <a:pt x="4512" y="7294"/>
                    <a:pt x="4955" y="7247"/>
                    <a:pt x="5389" y="7152"/>
                  </a:cubicBezTo>
                  <a:cubicBezTo>
                    <a:pt x="6401" y="6926"/>
                    <a:pt x="7007" y="6438"/>
                    <a:pt x="7387" y="5461"/>
                  </a:cubicBezTo>
                  <a:cubicBezTo>
                    <a:pt x="7531" y="5009"/>
                    <a:pt x="7342" y="4593"/>
                    <a:pt x="7342" y="4177"/>
                  </a:cubicBezTo>
                  <a:cubicBezTo>
                    <a:pt x="7305" y="3689"/>
                    <a:pt x="7305" y="3201"/>
                    <a:pt x="7269" y="2749"/>
                  </a:cubicBezTo>
                  <a:cubicBezTo>
                    <a:pt x="7269" y="2595"/>
                    <a:pt x="7233" y="2487"/>
                    <a:pt x="7233" y="2333"/>
                  </a:cubicBezTo>
                  <a:cubicBezTo>
                    <a:pt x="7116" y="1619"/>
                    <a:pt x="6853" y="823"/>
                    <a:pt x="6175" y="371"/>
                  </a:cubicBezTo>
                  <a:cubicBezTo>
                    <a:pt x="5579" y="1"/>
                    <a:pt x="4747" y="1"/>
                    <a:pt x="403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 flipH="1">
              <a:off x="5702090" y="1942933"/>
              <a:ext cx="81100" cy="62470"/>
            </a:xfrm>
            <a:custGeom>
              <a:avLst/>
              <a:gdLst/>
              <a:ahLst/>
              <a:cxnLst/>
              <a:rect l="l" t="t" r="r" b="b"/>
              <a:pathLst>
                <a:path w="1393" h="1073" extrusionOk="0">
                  <a:moveTo>
                    <a:pt x="837" y="0"/>
                  </a:moveTo>
                  <a:cubicBezTo>
                    <a:pt x="545" y="0"/>
                    <a:pt x="253" y="71"/>
                    <a:pt x="1" y="208"/>
                  </a:cubicBezTo>
                  <a:cubicBezTo>
                    <a:pt x="1" y="352"/>
                    <a:pt x="73" y="470"/>
                    <a:pt x="109" y="615"/>
                  </a:cubicBezTo>
                  <a:cubicBezTo>
                    <a:pt x="190" y="732"/>
                    <a:pt x="263" y="886"/>
                    <a:pt x="416" y="958"/>
                  </a:cubicBezTo>
                  <a:cubicBezTo>
                    <a:pt x="487" y="1028"/>
                    <a:pt x="576" y="1072"/>
                    <a:pt x="669" y="1072"/>
                  </a:cubicBezTo>
                  <a:cubicBezTo>
                    <a:pt x="720" y="1072"/>
                    <a:pt x="772" y="1059"/>
                    <a:pt x="823" y="1031"/>
                  </a:cubicBezTo>
                  <a:cubicBezTo>
                    <a:pt x="1013" y="994"/>
                    <a:pt x="1167" y="805"/>
                    <a:pt x="1239" y="579"/>
                  </a:cubicBezTo>
                  <a:cubicBezTo>
                    <a:pt x="1275" y="542"/>
                    <a:pt x="1357" y="244"/>
                    <a:pt x="1393" y="90"/>
                  </a:cubicBezTo>
                  <a:cubicBezTo>
                    <a:pt x="1215" y="30"/>
                    <a:pt x="1026" y="0"/>
                    <a:pt x="837" y="0"/>
                  </a:cubicBezTo>
                  <a:close/>
                </a:path>
              </a:pathLst>
            </a:custGeom>
            <a:solidFill>
              <a:srgbClr val="874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 flipH="1">
              <a:off x="5822605" y="1878135"/>
              <a:ext cx="15312" cy="45877"/>
            </a:xfrm>
            <a:custGeom>
              <a:avLst/>
              <a:gdLst/>
              <a:ahLst/>
              <a:cxnLst/>
              <a:rect l="l" t="t" r="r" b="b"/>
              <a:pathLst>
                <a:path w="263" h="788" extrusionOk="0">
                  <a:moveTo>
                    <a:pt x="109" y="1"/>
                  </a:moveTo>
                  <a:cubicBezTo>
                    <a:pt x="36" y="1"/>
                    <a:pt x="0" y="191"/>
                    <a:pt x="0" y="417"/>
                  </a:cubicBezTo>
                  <a:cubicBezTo>
                    <a:pt x="36" y="598"/>
                    <a:pt x="109" y="787"/>
                    <a:pt x="181" y="787"/>
                  </a:cubicBezTo>
                  <a:cubicBezTo>
                    <a:pt x="262" y="751"/>
                    <a:pt x="262" y="598"/>
                    <a:pt x="262" y="372"/>
                  </a:cubicBezTo>
                  <a:cubicBezTo>
                    <a:pt x="262" y="146"/>
                    <a:pt x="181" y="1"/>
                    <a:pt x="10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1"/>
            <p:cNvSpPr/>
            <p:nvPr/>
          </p:nvSpPr>
          <p:spPr>
            <a:xfrm flipH="1">
              <a:off x="5664714" y="1867073"/>
              <a:ext cx="17932" cy="50593"/>
            </a:xfrm>
            <a:custGeom>
              <a:avLst/>
              <a:gdLst/>
              <a:ahLst/>
              <a:cxnLst/>
              <a:rect l="l" t="t" r="r" b="b"/>
              <a:pathLst>
                <a:path w="308" h="869" extrusionOk="0">
                  <a:moveTo>
                    <a:pt x="118" y="1"/>
                  </a:moveTo>
                  <a:cubicBezTo>
                    <a:pt x="46" y="1"/>
                    <a:pt x="0" y="191"/>
                    <a:pt x="0" y="453"/>
                  </a:cubicBezTo>
                  <a:cubicBezTo>
                    <a:pt x="46" y="679"/>
                    <a:pt x="118" y="869"/>
                    <a:pt x="190" y="869"/>
                  </a:cubicBezTo>
                  <a:cubicBezTo>
                    <a:pt x="272" y="833"/>
                    <a:pt x="308" y="643"/>
                    <a:pt x="272" y="417"/>
                  </a:cubicBezTo>
                  <a:cubicBezTo>
                    <a:pt x="226" y="191"/>
                    <a:pt x="154" y="1"/>
                    <a:pt x="118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1"/>
            <p:cNvSpPr/>
            <p:nvPr/>
          </p:nvSpPr>
          <p:spPr>
            <a:xfrm flipH="1">
              <a:off x="5719440" y="1880289"/>
              <a:ext cx="42151" cy="46809"/>
            </a:xfrm>
            <a:custGeom>
              <a:avLst/>
              <a:gdLst/>
              <a:ahLst/>
              <a:cxnLst/>
              <a:rect l="l" t="t" r="r" b="b"/>
              <a:pathLst>
                <a:path w="724" h="804" extrusionOk="0">
                  <a:moveTo>
                    <a:pt x="190" y="0"/>
                  </a:moveTo>
                  <a:cubicBezTo>
                    <a:pt x="45" y="36"/>
                    <a:pt x="0" y="109"/>
                    <a:pt x="0" y="109"/>
                  </a:cubicBezTo>
                  <a:lnTo>
                    <a:pt x="190" y="109"/>
                  </a:lnTo>
                  <a:cubicBezTo>
                    <a:pt x="308" y="109"/>
                    <a:pt x="416" y="154"/>
                    <a:pt x="534" y="262"/>
                  </a:cubicBezTo>
                  <a:cubicBezTo>
                    <a:pt x="606" y="416"/>
                    <a:pt x="570" y="561"/>
                    <a:pt x="534" y="642"/>
                  </a:cubicBezTo>
                  <a:cubicBezTo>
                    <a:pt x="497" y="750"/>
                    <a:pt x="452" y="787"/>
                    <a:pt x="452" y="787"/>
                  </a:cubicBezTo>
                  <a:cubicBezTo>
                    <a:pt x="452" y="798"/>
                    <a:pt x="458" y="804"/>
                    <a:pt x="467" y="804"/>
                  </a:cubicBezTo>
                  <a:cubicBezTo>
                    <a:pt x="494" y="804"/>
                    <a:pt x="552" y="758"/>
                    <a:pt x="606" y="678"/>
                  </a:cubicBezTo>
                  <a:cubicBezTo>
                    <a:pt x="678" y="606"/>
                    <a:pt x="724" y="380"/>
                    <a:pt x="606" y="190"/>
                  </a:cubicBezTo>
                  <a:cubicBezTo>
                    <a:pt x="497" y="36"/>
                    <a:pt x="308" y="0"/>
                    <a:pt x="19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1"/>
            <p:cNvSpPr/>
            <p:nvPr/>
          </p:nvSpPr>
          <p:spPr>
            <a:xfrm flipH="1">
              <a:off x="5752625" y="1910796"/>
              <a:ext cx="15312" cy="14031"/>
            </a:xfrm>
            <a:custGeom>
              <a:avLst/>
              <a:gdLst/>
              <a:ahLst/>
              <a:cxnLst/>
              <a:rect l="l" t="t" r="r" b="b"/>
              <a:pathLst>
                <a:path w="263" h="241" extrusionOk="0">
                  <a:moveTo>
                    <a:pt x="1" y="0"/>
                  </a:moveTo>
                  <a:cubicBezTo>
                    <a:pt x="1" y="0"/>
                    <a:pt x="1" y="118"/>
                    <a:pt x="73" y="154"/>
                  </a:cubicBezTo>
                  <a:cubicBezTo>
                    <a:pt x="133" y="207"/>
                    <a:pt x="187" y="241"/>
                    <a:pt x="212" y="241"/>
                  </a:cubicBezTo>
                  <a:cubicBezTo>
                    <a:pt x="222" y="241"/>
                    <a:pt x="227" y="236"/>
                    <a:pt x="227" y="226"/>
                  </a:cubicBezTo>
                  <a:cubicBezTo>
                    <a:pt x="263" y="190"/>
                    <a:pt x="191" y="118"/>
                    <a:pt x="154" y="82"/>
                  </a:cubicBezTo>
                  <a:cubicBezTo>
                    <a:pt x="109" y="37"/>
                    <a:pt x="37" y="0"/>
                    <a:pt x="1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1"/>
            <p:cNvSpPr/>
            <p:nvPr/>
          </p:nvSpPr>
          <p:spPr>
            <a:xfrm flipH="1">
              <a:off x="5811543" y="1806816"/>
              <a:ext cx="76909" cy="43199"/>
            </a:xfrm>
            <a:custGeom>
              <a:avLst/>
              <a:gdLst/>
              <a:ahLst/>
              <a:cxnLst/>
              <a:rect l="l" t="t" r="r" b="b"/>
              <a:pathLst>
                <a:path w="1321" h="742" extrusionOk="0">
                  <a:moveTo>
                    <a:pt x="969" y="1"/>
                  </a:moveTo>
                  <a:cubicBezTo>
                    <a:pt x="832" y="1"/>
                    <a:pt x="668" y="43"/>
                    <a:pt x="525" y="132"/>
                  </a:cubicBezTo>
                  <a:cubicBezTo>
                    <a:pt x="335" y="204"/>
                    <a:pt x="190" y="358"/>
                    <a:pt x="109" y="466"/>
                  </a:cubicBezTo>
                  <a:cubicBezTo>
                    <a:pt x="37" y="620"/>
                    <a:pt x="0" y="692"/>
                    <a:pt x="37" y="738"/>
                  </a:cubicBezTo>
                  <a:cubicBezTo>
                    <a:pt x="41" y="740"/>
                    <a:pt x="46" y="741"/>
                    <a:pt x="52" y="741"/>
                  </a:cubicBezTo>
                  <a:cubicBezTo>
                    <a:pt x="134" y="741"/>
                    <a:pt x="320" y="502"/>
                    <a:pt x="642" y="358"/>
                  </a:cubicBezTo>
                  <a:cubicBezTo>
                    <a:pt x="977" y="168"/>
                    <a:pt x="1275" y="168"/>
                    <a:pt x="1320" y="96"/>
                  </a:cubicBezTo>
                  <a:cubicBezTo>
                    <a:pt x="1320" y="60"/>
                    <a:pt x="1203" y="14"/>
                    <a:pt x="1094" y="14"/>
                  </a:cubicBezTo>
                  <a:cubicBezTo>
                    <a:pt x="1056" y="5"/>
                    <a:pt x="1014" y="1"/>
                    <a:pt x="96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1"/>
            <p:cNvSpPr/>
            <p:nvPr/>
          </p:nvSpPr>
          <p:spPr>
            <a:xfrm flipH="1">
              <a:off x="5643114" y="1790981"/>
              <a:ext cx="70039" cy="34583"/>
            </a:xfrm>
            <a:custGeom>
              <a:avLst/>
              <a:gdLst/>
              <a:ahLst/>
              <a:cxnLst/>
              <a:rect l="l" t="t" r="r" b="b"/>
              <a:pathLst>
                <a:path w="1203" h="594" extrusionOk="0">
                  <a:moveTo>
                    <a:pt x="394" y="0"/>
                  </a:moveTo>
                  <a:cubicBezTo>
                    <a:pt x="322" y="0"/>
                    <a:pt x="254" y="9"/>
                    <a:pt x="190" y="24"/>
                  </a:cubicBezTo>
                  <a:cubicBezTo>
                    <a:pt x="72" y="60"/>
                    <a:pt x="0" y="106"/>
                    <a:pt x="0" y="142"/>
                  </a:cubicBezTo>
                  <a:cubicBezTo>
                    <a:pt x="36" y="214"/>
                    <a:pt x="298" y="178"/>
                    <a:pt x="606" y="286"/>
                  </a:cubicBezTo>
                  <a:cubicBezTo>
                    <a:pt x="940" y="404"/>
                    <a:pt x="1094" y="594"/>
                    <a:pt x="1166" y="594"/>
                  </a:cubicBezTo>
                  <a:cubicBezTo>
                    <a:pt x="1202" y="558"/>
                    <a:pt x="1166" y="476"/>
                    <a:pt x="1130" y="368"/>
                  </a:cubicBezTo>
                  <a:cubicBezTo>
                    <a:pt x="1058" y="250"/>
                    <a:pt x="904" y="142"/>
                    <a:pt x="714" y="60"/>
                  </a:cubicBezTo>
                  <a:cubicBezTo>
                    <a:pt x="603" y="18"/>
                    <a:pt x="495" y="0"/>
                    <a:pt x="394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1"/>
            <p:cNvSpPr/>
            <p:nvPr/>
          </p:nvSpPr>
          <p:spPr>
            <a:xfrm flipH="1">
              <a:off x="5710998" y="1970296"/>
              <a:ext cx="63751" cy="35107"/>
            </a:xfrm>
            <a:custGeom>
              <a:avLst/>
              <a:gdLst/>
              <a:ahLst/>
              <a:cxnLst/>
              <a:rect l="l" t="t" r="r" b="b"/>
              <a:pathLst>
                <a:path w="1095" h="603" extrusionOk="0">
                  <a:moveTo>
                    <a:pt x="416" y="0"/>
                  </a:moveTo>
                  <a:cubicBezTo>
                    <a:pt x="308" y="36"/>
                    <a:pt x="226" y="72"/>
                    <a:pt x="154" y="109"/>
                  </a:cubicBezTo>
                  <a:cubicBezTo>
                    <a:pt x="118" y="109"/>
                    <a:pt x="45" y="145"/>
                    <a:pt x="0" y="190"/>
                  </a:cubicBezTo>
                  <a:cubicBezTo>
                    <a:pt x="45" y="298"/>
                    <a:pt x="154" y="416"/>
                    <a:pt x="271" y="488"/>
                  </a:cubicBezTo>
                  <a:cubicBezTo>
                    <a:pt x="342" y="558"/>
                    <a:pt x="431" y="602"/>
                    <a:pt x="524" y="602"/>
                  </a:cubicBezTo>
                  <a:cubicBezTo>
                    <a:pt x="575" y="602"/>
                    <a:pt x="627" y="589"/>
                    <a:pt x="678" y="561"/>
                  </a:cubicBezTo>
                  <a:cubicBezTo>
                    <a:pt x="868" y="524"/>
                    <a:pt x="986" y="371"/>
                    <a:pt x="1094" y="190"/>
                  </a:cubicBezTo>
                  <a:cubicBezTo>
                    <a:pt x="986" y="145"/>
                    <a:pt x="904" y="72"/>
                    <a:pt x="832" y="72"/>
                  </a:cubicBezTo>
                  <a:cubicBezTo>
                    <a:pt x="678" y="0"/>
                    <a:pt x="534" y="0"/>
                    <a:pt x="416" y="0"/>
                  </a:cubicBezTo>
                  <a:close/>
                </a:path>
              </a:pathLst>
            </a:custGeom>
            <a:solidFill>
              <a:srgbClr val="D143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1"/>
            <p:cNvSpPr/>
            <p:nvPr/>
          </p:nvSpPr>
          <p:spPr>
            <a:xfrm flipH="1">
              <a:off x="5699933" y="1652360"/>
              <a:ext cx="346409" cy="315844"/>
            </a:xfrm>
            <a:custGeom>
              <a:avLst/>
              <a:gdLst/>
              <a:ahLst/>
              <a:cxnLst/>
              <a:rect l="l" t="t" r="r" b="b"/>
              <a:pathLst>
                <a:path w="5950" h="5425" extrusionOk="0">
                  <a:moveTo>
                    <a:pt x="4521" y="0"/>
                  </a:moveTo>
                  <a:cubicBezTo>
                    <a:pt x="3879" y="0"/>
                    <a:pt x="3237" y="0"/>
                    <a:pt x="2595" y="145"/>
                  </a:cubicBezTo>
                  <a:cubicBezTo>
                    <a:pt x="1953" y="335"/>
                    <a:pt x="1392" y="633"/>
                    <a:pt x="976" y="1130"/>
                  </a:cubicBezTo>
                  <a:cubicBezTo>
                    <a:pt x="678" y="1465"/>
                    <a:pt x="524" y="1845"/>
                    <a:pt x="335" y="2261"/>
                  </a:cubicBezTo>
                  <a:cubicBezTo>
                    <a:pt x="145" y="2749"/>
                    <a:pt x="0" y="3309"/>
                    <a:pt x="0" y="3843"/>
                  </a:cubicBezTo>
                  <a:cubicBezTo>
                    <a:pt x="0" y="4367"/>
                    <a:pt x="190" y="4928"/>
                    <a:pt x="561" y="5343"/>
                  </a:cubicBezTo>
                  <a:lnTo>
                    <a:pt x="524" y="5425"/>
                  </a:lnTo>
                  <a:cubicBezTo>
                    <a:pt x="823" y="5380"/>
                    <a:pt x="1130" y="5199"/>
                    <a:pt x="1320" y="4973"/>
                  </a:cubicBezTo>
                  <a:cubicBezTo>
                    <a:pt x="1917" y="4250"/>
                    <a:pt x="2107" y="3237"/>
                    <a:pt x="1772" y="2369"/>
                  </a:cubicBezTo>
                  <a:lnTo>
                    <a:pt x="1772" y="2369"/>
                  </a:lnTo>
                  <a:cubicBezTo>
                    <a:pt x="1971" y="2408"/>
                    <a:pt x="2167" y="2425"/>
                    <a:pt x="2362" y="2425"/>
                  </a:cubicBezTo>
                  <a:cubicBezTo>
                    <a:pt x="2752" y="2425"/>
                    <a:pt x="3137" y="2357"/>
                    <a:pt x="3535" y="2261"/>
                  </a:cubicBezTo>
                  <a:cubicBezTo>
                    <a:pt x="4032" y="2143"/>
                    <a:pt x="4557" y="1953"/>
                    <a:pt x="5009" y="1691"/>
                  </a:cubicBezTo>
                  <a:cubicBezTo>
                    <a:pt x="5425" y="1393"/>
                    <a:pt x="5795" y="977"/>
                    <a:pt x="5949" y="488"/>
                  </a:cubicBezTo>
                  <a:lnTo>
                    <a:pt x="5949" y="371"/>
                  </a:lnTo>
                  <a:cubicBezTo>
                    <a:pt x="5949" y="335"/>
                    <a:pt x="5913" y="299"/>
                    <a:pt x="5877" y="299"/>
                  </a:cubicBezTo>
                  <a:cubicBezTo>
                    <a:pt x="5461" y="36"/>
                    <a:pt x="4973" y="0"/>
                    <a:pt x="4521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1"/>
            <p:cNvSpPr/>
            <p:nvPr/>
          </p:nvSpPr>
          <p:spPr>
            <a:xfrm flipH="1">
              <a:off x="5965241" y="1914406"/>
              <a:ext cx="125348" cy="137050"/>
            </a:xfrm>
            <a:custGeom>
              <a:avLst/>
              <a:gdLst/>
              <a:ahLst/>
              <a:cxnLst/>
              <a:rect l="l" t="t" r="r" b="b"/>
              <a:pathLst>
                <a:path w="2153" h="2354" extrusionOk="0">
                  <a:moveTo>
                    <a:pt x="980" y="0"/>
                  </a:moveTo>
                  <a:cubicBezTo>
                    <a:pt x="638" y="0"/>
                    <a:pt x="291" y="163"/>
                    <a:pt x="154" y="508"/>
                  </a:cubicBezTo>
                  <a:cubicBezTo>
                    <a:pt x="1" y="842"/>
                    <a:pt x="82" y="1222"/>
                    <a:pt x="227" y="1521"/>
                  </a:cubicBezTo>
                  <a:cubicBezTo>
                    <a:pt x="467" y="2050"/>
                    <a:pt x="999" y="2353"/>
                    <a:pt x="1543" y="2353"/>
                  </a:cubicBezTo>
                  <a:cubicBezTo>
                    <a:pt x="1696" y="2353"/>
                    <a:pt x="1850" y="2330"/>
                    <a:pt x="1999" y="2280"/>
                  </a:cubicBezTo>
                  <a:lnTo>
                    <a:pt x="2152" y="1828"/>
                  </a:lnTo>
                  <a:cubicBezTo>
                    <a:pt x="2035" y="1828"/>
                    <a:pt x="1963" y="1828"/>
                    <a:pt x="1854" y="1783"/>
                  </a:cubicBezTo>
                  <a:cubicBezTo>
                    <a:pt x="1999" y="1602"/>
                    <a:pt x="1999" y="1186"/>
                    <a:pt x="1999" y="960"/>
                  </a:cubicBezTo>
                  <a:cubicBezTo>
                    <a:pt x="1999" y="653"/>
                    <a:pt x="1854" y="354"/>
                    <a:pt x="1583" y="201"/>
                  </a:cubicBezTo>
                  <a:cubicBezTo>
                    <a:pt x="1423" y="69"/>
                    <a:pt x="1202" y="0"/>
                    <a:pt x="980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 flipH="1">
              <a:off x="5982591" y="1948173"/>
              <a:ext cx="96936" cy="83196"/>
            </a:xfrm>
            <a:custGeom>
              <a:avLst/>
              <a:gdLst/>
              <a:ahLst/>
              <a:cxnLst/>
              <a:rect l="l" t="t" r="r" b="b"/>
              <a:pathLst>
                <a:path w="1665" h="1429" extrusionOk="0">
                  <a:moveTo>
                    <a:pt x="380" y="0"/>
                  </a:moveTo>
                  <a:cubicBezTo>
                    <a:pt x="308" y="0"/>
                    <a:pt x="263" y="0"/>
                    <a:pt x="190" y="73"/>
                  </a:cubicBezTo>
                  <a:cubicBezTo>
                    <a:pt x="0" y="299"/>
                    <a:pt x="344" y="832"/>
                    <a:pt x="489" y="1022"/>
                  </a:cubicBezTo>
                  <a:cubicBezTo>
                    <a:pt x="679" y="1248"/>
                    <a:pt x="986" y="1429"/>
                    <a:pt x="1284" y="1429"/>
                  </a:cubicBezTo>
                  <a:lnTo>
                    <a:pt x="1320" y="1429"/>
                  </a:lnTo>
                  <a:cubicBezTo>
                    <a:pt x="1664" y="1429"/>
                    <a:pt x="1619" y="1167"/>
                    <a:pt x="1474" y="904"/>
                  </a:cubicBezTo>
                  <a:cubicBezTo>
                    <a:pt x="1438" y="832"/>
                    <a:pt x="1357" y="796"/>
                    <a:pt x="1320" y="715"/>
                  </a:cubicBezTo>
                  <a:cubicBezTo>
                    <a:pt x="1248" y="525"/>
                    <a:pt x="1094" y="344"/>
                    <a:pt x="905" y="226"/>
                  </a:cubicBezTo>
                  <a:cubicBezTo>
                    <a:pt x="796" y="154"/>
                    <a:pt x="570" y="0"/>
                    <a:pt x="380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 flipH="1">
              <a:off x="5987365" y="1948697"/>
              <a:ext cx="67943" cy="82672"/>
            </a:xfrm>
            <a:custGeom>
              <a:avLst/>
              <a:gdLst/>
              <a:ahLst/>
              <a:cxnLst/>
              <a:rect l="l" t="t" r="r" b="b"/>
              <a:pathLst>
                <a:path w="1167" h="1420" extrusionOk="0">
                  <a:moveTo>
                    <a:pt x="82" y="0"/>
                  </a:moveTo>
                  <a:cubicBezTo>
                    <a:pt x="30" y="0"/>
                    <a:pt x="0" y="9"/>
                    <a:pt x="0" y="27"/>
                  </a:cubicBezTo>
                  <a:cubicBezTo>
                    <a:pt x="0" y="27"/>
                    <a:pt x="118" y="64"/>
                    <a:pt x="263" y="145"/>
                  </a:cubicBezTo>
                  <a:cubicBezTo>
                    <a:pt x="416" y="181"/>
                    <a:pt x="606" y="335"/>
                    <a:pt x="751" y="561"/>
                  </a:cubicBezTo>
                  <a:cubicBezTo>
                    <a:pt x="904" y="742"/>
                    <a:pt x="977" y="968"/>
                    <a:pt x="1058" y="1158"/>
                  </a:cubicBezTo>
                  <a:cubicBezTo>
                    <a:pt x="1094" y="1311"/>
                    <a:pt x="1094" y="1420"/>
                    <a:pt x="1130" y="1420"/>
                  </a:cubicBezTo>
                  <a:cubicBezTo>
                    <a:pt x="1130" y="1420"/>
                    <a:pt x="1167" y="1311"/>
                    <a:pt x="1130" y="1121"/>
                  </a:cubicBezTo>
                  <a:cubicBezTo>
                    <a:pt x="1094" y="968"/>
                    <a:pt x="1022" y="706"/>
                    <a:pt x="868" y="480"/>
                  </a:cubicBezTo>
                  <a:cubicBezTo>
                    <a:pt x="678" y="253"/>
                    <a:pt x="452" y="109"/>
                    <a:pt x="299" y="27"/>
                  </a:cubicBezTo>
                  <a:cubicBezTo>
                    <a:pt x="208" y="9"/>
                    <a:pt x="134" y="0"/>
                    <a:pt x="82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1"/>
            <p:cNvSpPr/>
            <p:nvPr/>
          </p:nvSpPr>
          <p:spPr>
            <a:xfrm flipH="1">
              <a:off x="5995808" y="1961331"/>
              <a:ext cx="35281" cy="54261"/>
            </a:xfrm>
            <a:custGeom>
              <a:avLst/>
              <a:gdLst/>
              <a:ahLst/>
              <a:cxnLst/>
              <a:rect l="l" t="t" r="r" b="b"/>
              <a:pathLst>
                <a:path w="606" h="932" extrusionOk="0">
                  <a:moveTo>
                    <a:pt x="73" y="0"/>
                  </a:moveTo>
                  <a:cubicBezTo>
                    <a:pt x="73" y="0"/>
                    <a:pt x="36" y="73"/>
                    <a:pt x="0" y="190"/>
                  </a:cubicBezTo>
                  <a:cubicBezTo>
                    <a:pt x="0" y="299"/>
                    <a:pt x="0" y="452"/>
                    <a:pt x="73" y="606"/>
                  </a:cubicBezTo>
                  <a:cubicBezTo>
                    <a:pt x="190" y="751"/>
                    <a:pt x="299" y="868"/>
                    <a:pt x="416" y="904"/>
                  </a:cubicBezTo>
                  <a:cubicBezTo>
                    <a:pt x="470" y="923"/>
                    <a:pt x="507" y="932"/>
                    <a:pt x="535" y="932"/>
                  </a:cubicBezTo>
                  <a:cubicBezTo>
                    <a:pt x="563" y="932"/>
                    <a:pt x="583" y="923"/>
                    <a:pt x="606" y="904"/>
                  </a:cubicBezTo>
                  <a:cubicBezTo>
                    <a:pt x="606" y="904"/>
                    <a:pt x="335" y="796"/>
                    <a:pt x="190" y="525"/>
                  </a:cubicBezTo>
                  <a:cubicBezTo>
                    <a:pt x="36" y="299"/>
                    <a:pt x="109" y="36"/>
                    <a:pt x="73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1"/>
            <p:cNvSpPr/>
            <p:nvPr/>
          </p:nvSpPr>
          <p:spPr>
            <a:xfrm flipH="1">
              <a:off x="5726310" y="1886577"/>
              <a:ext cx="50535" cy="48497"/>
            </a:xfrm>
            <a:custGeom>
              <a:avLst/>
              <a:gdLst/>
              <a:ahLst/>
              <a:cxnLst/>
              <a:rect l="l" t="t" r="r" b="b"/>
              <a:pathLst>
                <a:path w="868" h="833" extrusionOk="0">
                  <a:moveTo>
                    <a:pt x="226" y="606"/>
                  </a:moveTo>
                  <a:cubicBezTo>
                    <a:pt x="230" y="610"/>
                    <a:pt x="234" y="613"/>
                    <a:pt x="238" y="616"/>
                  </a:cubicBezTo>
                  <a:lnTo>
                    <a:pt x="238" y="616"/>
                  </a:lnTo>
                  <a:cubicBezTo>
                    <a:pt x="234" y="613"/>
                    <a:pt x="230" y="610"/>
                    <a:pt x="226" y="606"/>
                  </a:cubicBezTo>
                  <a:close/>
                  <a:moveTo>
                    <a:pt x="262" y="1"/>
                  </a:moveTo>
                  <a:cubicBezTo>
                    <a:pt x="0" y="82"/>
                    <a:pt x="36" y="308"/>
                    <a:pt x="154" y="498"/>
                  </a:cubicBezTo>
                  <a:lnTo>
                    <a:pt x="154" y="416"/>
                  </a:lnTo>
                  <a:lnTo>
                    <a:pt x="190" y="416"/>
                  </a:lnTo>
                  <a:cubicBezTo>
                    <a:pt x="226" y="416"/>
                    <a:pt x="262" y="453"/>
                    <a:pt x="307" y="498"/>
                  </a:cubicBezTo>
                  <a:cubicBezTo>
                    <a:pt x="344" y="534"/>
                    <a:pt x="416" y="606"/>
                    <a:pt x="380" y="642"/>
                  </a:cubicBezTo>
                  <a:lnTo>
                    <a:pt x="344" y="642"/>
                  </a:lnTo>
                  <a:cubicBezTo>
                    <a:pt x="311" y="642"/>
                    <a:pt x="272" y="642"/>
                    <a:pt x="238" y="616"/>
                  </a:cubicBezTo>
                  <a:lnTo>
                    <a:pt x="238" y="616"/>
                  </a:lnTo>
                  <a:cubicBezTo>
                    <a:pt x="314" y="683"/>
                    <a:pt x="382" y="726"/>
                    <a:pt x="416" y="760"/>
                  </a:cubicBezTo>
                  <a:cubicBezTo>
                    <a:pt x="488" y="796"/>
                    <a:pt x="533" y="832"/>
                    <a:pt x="606" y="832"/>
                  </a:cubicBezTo>
                  <a:lnTo>
                    <a:pt x="642" y="832"/>
                  </a:lnTo>
                  <a:cubicBezTo>
                    <a:pt x="714" y="796"/>
                    <a:pt x="759" y="760"/>
                    <a:pt x="796" y="679"/>
                  </a:cubicBezTo>
                  <a:lnTo>
                    <a:pt x="714" y="679"/>
                  </a:lnTo>
                  <a:cubicBezTo>
                    <a:pt x="714" y="679"/>
                    <a:pt x="759" y="642"/>
                    <a:pt x="796" y="534"/>
                  </a:cubicBezTo>
                  <a:cubicBezTo>
                    <a:pt x="832" y="453"/>
                    <a:pt x="868" y="308"/>
                    <a:pt x="796" y="154"/>
                  </a:cubicBezTo>
                  <a:cubicBezTo>
                    <a:pt x="678" y="46"/>
                    <a:pt x="570" y="1"/>
                    <a:pt x="452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 flipH="1">
              <a:off x="5726310" y="1884481"/>
              <a:ext cx="35281" cy="41627"/>
            </a:xfrm>
            <a:custGeom>
              <a:avLst/>
              <a:gdLst/>
              <a:ahLst/>
              <a:cxnLst/>
              <a:rect l="l" t="t" r="r" b="b"/>
              <a:pathLst>
                <a:path w="606" h="715" extrusionOk="0">
                  <a:moveTo>
                    <a:pt x="82" y="0"/>
                  </a:moveTo>
                  <a:cubicBezTo>
                    <a:pt x="45" y="0"/>
                    <a:pt x="45" y="37"/>
                    <a:pt x="0" y="37"/>
                  </a:cubicBezTo>
                  <a:lnTo>
                    <a:pt x="190" y="37"/>
                  </a:lnTo>
                  <a:cubicBezTo>
                    <a:pt x="299" y="37"/>
                    <a:pt x="399" y="75"/>
                    <a:pt x="507" y="166"/>
                  </a:cubicBezTo>
                  <a:lnTo>
                    <a:pt x="507" y="166"/>
                  </a:lnTo>
                  <a:cubicBezTo>
                    <a:pt x="427" y="61"/>
                    <a:pt x="291" y="0"/>
                    <a:pt x="154" y="0"/>
                  </a:cubicBezTo>
                  <a:close/>
                  <a:moveTo>
                    <a:pt x="507" y="166"/>
                  </a:moveTo>
                  <a:cubicBezTo>
                    <a:pt x="538" y="207"/>
                    <a:pt x="560" y="255"/>
                    <a:pt x="570" y="308"/>
                  </a:cubicBezTo>
                  <a:cubicBezTo>
                    <a:pt x="570" y="308"/>
                    <a:pt x="570" y="308"/>
                    <a:pt x="570" y="308"/>
                  </a:cubicBezTo>
                  <a:lnTo>
                    <a:pt x="570" y="308"/>
                  </a:lnTo>
                  <a:cubicBezTo>
                    <a:pt x="564" y="270"/>
                    <a:pt x="553" y="230"/>
                    <a:pt x="534" y="190"/>
                  </a:cubicBezTo>
                  <a:cubicBezTo>
                    <a:pt x="525" y="182"/>
                    <a:pt x="516" y="174"/>
                    <a:pt x="507" y="166"/>
                  </a:cubicBezTo>
                  <a:close/>
                  <a:moveTo>
                    <a:pt x="570" y="308"/>
                  </a:moveTo>
                  <a:cubicBezTo>
                    <a:pt x="587" y="415"/>
                    <a:pt x="560" y="510"/>
                    <a:pt x="534" y="570"/>
                  </a:cubicBezTo>
                  <a:cubicBezTo>
                    <a:pt x="497" y="678"/>
                    <a:pt x="452" y="715"/>
                    <a:pt x="452" y="715"/>
                  </a:cubicBezTo>
                  <a:lnTo>
                    <a:pt x="534" y="715"/>
                  </a:lnTo>
                  <a:cubicBezTo>
                    <a:pt x="534" y="642"/>
                    <a:pt x="570" y="606"/>
                    <a:pt x="570" y="534"/>
                  </a:cubicBezTo>
                  <a:cubicBezTo>
                    <a:pt x="606" y="453"/>
                    <a:pt x="606" y="344"/>
                    <a:pt x="570" y="308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 flipH="1">
              <a:off x="5752625" y="1910796"/>
              <a:ext cx="15312" cy="13216"/>
            </a:xfrm>
            <a:custGeom>
              <a:avLst/>
              <a:gdLst/>
              <a:ahLst/>
              <a:cxnLst/>
              <a:rect l="l" t="t" r="r" b="b"/>
              <a:pathLst>
                <a:path w="263" h="227" extrusionOk="0">
                  <a:moveTo>
                    <a:pt x="1" y="0"/>
                  </a:moveTo>
                  <a:lnTo>
                    <a:pt x="1" y="82"/>
                  </a:lnTo>
                  <a:cubicBezTo>
                    <a:pt x="37" y="118"/>
                    <a:pt x="73" y="154"/>
                    <a:pt x="73" y="190"/>
                  </a:cubicBezTo>
                  <a:cubicBezTo>
                    <a:pt x="109" y="226"/>
                    <a:pt x="154" y="226"/>
                    <a:pt x="191" y="226"/>
                  </a:cubicBezTo>
                  <a:lnTo>
                    <a:pt x="227" y="226"/>
                  </a:lnTo>
                  <a:cubicBezTo>
                    <a:pt x="263" y="190"/>
                    <a:pt x="191" y="118"/>
                    <a:pt x="154" y="82"/>
                  </a:cubicBezTo>
                  <a:cubicBezTo>
                    <a:pt x="109" y="37"/>
                    <a:pt x="73" y="0"/>
                    <a:pt x="37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1"/>
            <p:cNvSpPr/>
            <p:nvPr/>
          </p:nvSpPr>
          <p:spPr>
            <a:xfrm flipH="1">
              <a:off x="5792097" y="1935015"/>
              <a:ext cx="101128" cy="72659"/>
            </a:xfrm>
            <a:custGeom>
              <a:avLst/>
              <a:gdLst/>
              <a:ahLst/>
              <a:cxnLst/>
              <a:rect l="l" t="t" r="r" b="b"/>
              <a:pathLst>
                <a:path w="1737" h="1248" extrusionOk="0">
                  <a:moveTo>
                    <a:pt x="986" y="0"/>
                  </a:moveTo>
                  <a:cubicBezTo>
                    <a:pt x="571" y="36"/>
                    <a:pt x="1" y="190"/>
                    <a:pt x="82" y="796"/>
                  </a:cubicBezTo>
                  <a:cubicBezTo>
                    <a:pt x="119" y="1130"/>
                    <a:pt x="498" y="1203"/>
                    <a:pt x="760" y="1248"/>
                  </a:cubicBezTo>
                  <a:lnTo>
                    <a:pt x="797" y="1248"/>
                  </a:lnTo>
                  <a:cubicBezTo>
                    <a:pt x="1212" y="1248"/>
                    <a:pt x="1737" y="1058"/>
                    <a:pt x="1737" y="525"/>
                  </a:cubicBezTo>
                  <a:cubicBezTo>
                    <a:pt x="1737" y="190"/>
                    <a:pt x="1402" y="0"/>
                    <a:pt x="1059" y="0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1"/>
            <p:cNvSpPr/>
            <p:nvPr/>
          </p:nvSpPr>
          <p:spPr>
            <a:xfrm flipH="1">
              <a:off x="5618895" y="1928670"/>
              <a:ext cx="81100" cy="63227"/>
            </a:xfrm>
            <a:custGeom>
              <a:avLst/>
              <a:gdLst/>
              <a:ahLst/>
              <a:cxnLst/>
              <a:rect l="l" t="t" r="r" b="b"/>
              <a:pathLst>
                <a:path w="1393" h="1086" extrusionOk="0">
                  <a:moveTo>
                    <a:pt x="796" y="1"/>
                  </a:moveTo>
                  <a:cubicBezTo>
                    <a:pt x="452" y="37"/>
                    <a:pt x="0" y="145"/>
                    <a:pt x="72" y="679"/>
                  </a:cubicBezTo>
                  <a:cubicBezTo>
                    <a:pt x="72" y="977"/>
                    <a:pt x="380" y="1050"/>
                    <a:pt x="606" y="1086"/>
                  </a:cubicBezTo>
                  <a:lnTo>
                    <a:pt x="642" y="1086"/>
                  </a:lnTo>
                  <a:cubicBezTo>
                    <a:pt x="976" y="1086"/>
                    <a:pt x="1392" y="905"/>
                    <a:pt x="1392" y="453"/>
                  </a:cubicBezTo>
                  <a:cubicBezTo>
                    <a:pt x="1392" y="145"/>
                    <a:pt x="1130" y="1"/>
                    <a:pt x="832" y="1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 flipH="1">
              <a:off x="5794191" y="2495436"/>
              <a:ext cx="260651" cy="246562"/>
            </a:xfrm>
            <a:custGeom>
              <a:avLst/>
              <a:gdLst/>
              <a:ahLst/>
              <a:cxnLst/>
              <a:rect l="l" t="t" r="r" b="b"/>
              <a:pathLst>
                <a:path w="4477" h="4235" extrusionOk="0">
                  <a:moveTo>
                    <a:pt x="2130" y="0"/>
                  </a:moveTo>
                  <a:cubicBezTo>
                    <a:pt x="2067" y="0"/>
                    <a:pt x="2027" y="60"/>
                    <a:pt x="2027" y="166"/>
                  </a:cubicBezTo>
                  <a:cubicBezTo>
                    <a:pt x="2027" y="356"/>
                    <a:pt x="2099" y="509"/>
                    <a:pt x="2180" y="663"/>
                  </a:cubicBezTo>
                  <a:cubicBezTo>
                    <a:pt x="2289" y="844"/>
                    <a:pt x="2406" y="997"/>
                    <a:pt x="2515" y="1223"/>
                  </a:cubicBezTo>
                  <a:cubicBezTo>
                    <a:pt x="2063" y="1070"/>
                    <a:pt x="1728" y="808"/>
                    <a:pt x="1312" y="663"/>
                  </a:cubicBezTo>
                  <a:cubicBezTo>
                    <a:pt x="1227" y="630"/>
                    <a:pt x="948" y="526"/>
                    <a:pt x="787" y="526"/>
                  </a:cubicBezTo>
                  <a:cubicBezTo>
                    <a:pt x="725" y="526"/>
                    <a:pt x="680" y="542"/>
                    <a:pt x="670" y="582"/>
                  </a:cubicBezTo>
                  <a:cubicBezTo>
                    <a:pt x="634" y="808"/>
                    <a:pt x="1014" y="961"/>
                    <a:pt x="1159" y="1070"/>
                  </a:cubicBezTo>
                  <a:cubicBezTo>
                    <a:pt x="1384" y="1223"/>
                    <a:pt x="1645" y="1376"/>
                    <a:pt x="1871" y="1485"/>
                  </a:cubicBezTo>
                  <a:lnTo>
                    <a:pt x="1871" y="1485"/>
                  </a:lnTo>
                  <a:cubicBezTo>
                    <a:pt x="1846" y="1473"/>
                    <a:pt x="1802" y="1470"/>
                    <a:pt x="1750" y="1470"/>
                  </a:cubicBezTo>
                  <a:cubicBezTo>
                    <a:pt x="1642" y="1470"/>
                    <a:pt x="1499" y="1486"/>
                    <a:pt x="1421" y="1486"/>
                  </a:cubicBezTo>
                  <a:cubicBezTo>
                    <a:pt x="1276" y="1449"/>
                    <a:pt x="1086" y="1413"/>
                    <a:pt x="896" y="1413"/>
                  </a:cubicBezTo>
                  <a:cubicBezTo>
                    <a:pt x="859" y="1401"/>
                    <a:pt x="724" y="1388"/>
                    <a:pt x="580" y="1388"/>
                  </a:cubicBezTo>
                  <a:cubicBezTo>
                    <a:pt x="309" y="1388"/>
                    <a:pt x="0" y="1432"/>
                    <a:pt x="218" y="1603"/>
                  </a:cubicBezTo>
                  <a:cubicBezTo>
                    <a:pt x="372" y="1712"/>
                    <a:pt x="707" y="1748"/>
                    <a:pt x="896" y="1793"/>
                  </a:cubicBezTo>
                  <a:cubicBezTo>
                    <a:pt x="1159" y="1829"/>
                    <a:pt x="1385" y="1865"/>
                    <a:pt x="1647" y="1865"/>
                  </a:cubicBezTo>
                  <a:cubicBezTo>
                    <a:pt x="1122" y="1974"/>
                    <a:pt x="562" y="1865"/>
                    <a:pt x="146" y="2200"/>
                  </a:cubicBezTo>
                  <a:cubicBezTo>
                    <a:pt x="110" y="2245"/>
                    <a:pt x="65" y="2281"/>
                    <a:pt x="65" y="2354"/>
                  </a:cubicBezTo>
                  <a:cubicBezTo>
                    <a:pt x="110" y="2390"/>
                    <a:pt x="146" y="2390"/>
                    <a:pt x="182" y="2426"/>
                  </a:cubicBezTo>
                  <a:cubicBezTo>
                    <a:pt x="336" y="2471"/>
                    <a:pt x="481" y="2471"/>
                    <a:pt x="634" y="2471"/>
                  </a:cubicBezTo>
                  <a:cubicBezTo>
                    <a:pt x="1014" y="2426"/>
                    <a:pt x="1421" y="2426"/>
                    <a:pt x="1837" y="2426"/>
                  </a:cubicBezTo>
                  <a:cubicBezTo>
                    <a:pt x="1466" y="2507"/>
                    <a:pt x="1122" y="2580"/>
                    <a:pt x="788" y="2652"/>
                  </a:cubicBezTo>
                  <a:cubicBezTo>
                    <a:pt x="598" y="2733"/>
                    <a:pt x="372" y="2842"/>
                    <a:pt x="291" y="3032"/>
                  </a:cubicBezTo>
                  <a:cubicBezTo>
                    <a:pt x="371" y="3062"/>
                    <a:pt x="458" y="3073"/>
                    <a:pt x="548" y="3073"/>
                  </a:cubicBezTo>
                  <a:cubicBezTo>
                    <a:pt x="672" y="3073"/>
                    <a:pt x="802" y="3053"/>
                    <a:pt x="933" y="3032"/>
                  </a:cubicBezTo>
                  <a:cubicBezTo>
                    <a:pt x="1195" y="2995"/>
                    <a:pt x="1466" y="2995"/>
                    <a:pt x="1728" y="2995"/>
                  </a:cubicBezTo>
                  <a:cubicBezTo>
                    <a:pt x="2144" y="2995"/>
                    <a:pt x="2668" y="3294"/>
                    <a:pt x="3048" y="3484"/>
                  </a:cubicBezTo>
                  <a:cubicBezTo>
                    <a:pt x="3536" y="3746"/>
                    <a:pt x="3988" y="3972"/>
                    <a:pt x="4477" y="4234"/>
                  </a:cubicBezTo>
                  <a:lnTo>
                    <a:pt x="3907" y="1522"/>
                  </a:lnTo>
                  <a:cubicBezTo>
                    <a:pt x="3573" y="1522"/>
                    <a:pt x="3229" y="1377"/>
                    <a:pt x="2967" y="1151"/>
                  </a:cubicBezTo>
                  <a:cubicBezTo>
                    <a:pt x="2705" y="925"/>
                    <a:pt x="2515" y="618"/>
                    <a:pt x="2406" y="319"/>
                  </a:cubicBezTo>
                  <a:cubicBezTo>
                    <a:pt x="2370" y="247"/>
                    <a:pt x="2325" y="130"/>
                    <a:pt x="2289" y="93"/>
                  </a:cubicBezTo>
                  <a:cubicBezTo>
                    <a:pt x="2229" y="30"/>
                    <a:pt x="2174" y="0"/>
                    <a:pt x="2130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11"/>
          <p:cNvGrpSpPr/>
          <p:nvPr/>
        </p:nvGrpSpPr>
        <p:grpSpPr>
          <a:xfrm>
            <a:off x="800106" y="1128088"/>
            <a:ext cx="3502654" cy="3675887"/>
            <a:chOff x="800106" y="1128088"/>
            <a:chExt cx="3502654" cy="3675887"/>
          </a:xfrm>
        </p:grpSpPr>
        <p:sp>
          <p:nvSpPr>
            <p:cNvPr id="621" name="Google Shape;621;p11"/>
            <p:cNvSpPr/>
            <p:nvPr/>
          </p:nvSpPr>
          <p:spPr>
            <a:xfrm>
              <a:off x="800106" y="4495326"/>
              <a:ext cx="1535734" cy="308649"/>
            </a:xfrm>
            <a:custGeom>
              <a:avLst/>
              <a:gdLst/>
              <a:ahLst/>
              <a:cxnLst/>
              <a:rect l="l" t="t" r="r" b="b"/>
              <a:pathLst>
                <a:path w="22495" h="4521" extrusionOk="0">
                  <a:moveTo>
                    <a:pt x="11265" y="0"/>
                  </a:moveTo>
                  <a:cubicBezTo>
                    <a:pt x="5054" y="0"/>
                    <a:pt x="0" y="1022"/>
                    <a:pt x="0" y="2261"/>
                  </a:cubicBezTo>
                  <a:cubicBezTo>
                    <a:pt x="0" y="3508"/>
                    <a:pt x="5054" y="4521"/>
                    <a:pt x="11265" y="4521"/>
                  </a:cubicBezTo>
                  <a:cubicBezTo>
                    <a:pt x="17449" y="4521"/>
                    <a:pt x="22494" y="3508"/>
                    <a:pt x="22494" y="2261"/>
                  </a:cubicBezTo>
                  <a:cubicBezTo>
                    <a:pt x="22494" y="1022"/>
                    <a:pt x="17449" y="0"/>
                    <a:pt x="11265" y="0"/>
                  </a:cubicBezTo>
                  <a:close/>
                </a:path>
              </a:pathLst>
            </a:custGeom>
            <a:solidFill>
              <a:srgbClr val="8CACB9">
                <a:alpha val="9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2" name="Google Shape;622;p11"/>
            <p:cNvGrpSpPr/>
            <p:nvPr/>
          </p:nvGrpSpPr>
          <p:grpSpPr>
            <a:xfrm>
              <a:off x="896945" y="1128088"/>
              <a:ext cx="3405815" cy="3528514"/>
              <a:chOff x="896945" y="1128088"/>
              <a:chExt cx="3405815" cy="3528514"/>
            </a:xfrm>
          </p:grpSpPr>
          <p:sp>
            <p:nvSpPr>
              <p:cNvPr id="623" name="Google Shape;623;p11"/>
              <p:cNvSpPr/>
              <p:nvPr/>
            </p:nvSpPr>
            <p:spPr>
              <a:xfrm>
                <a:off x="1670675" y="1128088"/>
                <a:ext cx="2632084" cy="1644549"/>
              </a:xfrm>
              <a:custGeom>
                <a:avLst/>
                <a:gdLst/>
                <a:ahLst/>
                <a:cxnLst/>
                <a:rect l="l" t="t" r="r" b="b"/>
                <a:pathLst>
                  <a:path w="16763" h="10474" extrusionOk="0">
                    <a:moveTo>
                      <a:pt x="8625" y="1"/>
                    </a:moveTo>
                    <a:cubicBezTo>
                      <a:pt x="6980" y="1"/>
                      <a:pt x="5321" y="98"/>
                      <a:pt x="3689" y="217"/>
                    </a:cubicBezTo>
                    <a:cubicBezTo>
                      <a:pt x="3427" y="217"/>
                      <a:pt x="3201" y="217"/>
                      <a:pt x="2939" y="290"/>
                    </a:cubicBezTo>
                    <a:cubicBezTo>
                      <a:pt x="1691" y="669"/>
                      <a:pt x="1619" y="2251"/>
                      <a:pt x="1619" y="3382"/>
                    </a:cubicBezTo>
                    <a:cubicBezTo>
                      <a:pt x="1619" y="4512"/>
                      <a:pt x="1619" y="6275"/>
                      <a:pt x="1655" y="7405"/>
                    </a:cubicBezTo>
                    <a:cubicBezTo>
                      <a:pt x="1086" y="7821"/>
                      <a:pt x="525" y="8273"/>
                      <a:pt x="1" y="8761"/>
                    </a:cubicBezTo>
                    <a:cubicBezTo>
                      <a:pt x="597" y="8761"/>
                      <a:pt x="1203" y="8761"/>
                      <a:pt x="1809" y="8689"/>
                    </a:cubicBezTo>
                    <a:cubicBezTo>
                      <a:pt x="1990" y="9746"/>
                      <a:pt x="2559" y="10198"/>
                      <a:pt x="3726" y="10307"/>
                    </a:cubicBezTo>
                    <a:cubicBezTo>
                      <a:pt x="5117" y="10428"/>
                      <a:pt x="6527" y="10474"/>
                      <a:pt x="7941" y="10474"/>
                    </a:cubicBezTo>
                    <a:cubicBezTo>
                      <a:pt x="9173" y="10474"/>
                      <a:pt x="10407" y="10439"/>
                      <a:pt x="11637" y="10388"/>
                    </a:cubicBezTo>
                    <a:cubicBezTo>
                      <a:pt x="11708" y="10384"/>
                      <a:pt x="11803" y="10383"/>
                      <a:pt x="11917" y="10383"/>
                    </a:cubicBezTo>
                    <a:cubicBezTo>
                      <a:pt x="12134" y="10383"/>
                      <a:pt x="12419" y="10388"/>
                      <a:pt x="12742" y="10388"/>
                    </a:cubicBezTo>
                    <a:cubicBezTo>
                      <a:pt x="14220" y="10388"/>
                      <a:pt x="16485" y="10291"/>
                      <a:pt x="16573" y="9213"/>
                    </a:cubicBezTo>
                    <a:cubicBezTo>
                      <a:pt x="16727" y="7369"/>
                      <a:pt x="16763" y="4919"/>
                      <a:pt x="16727" y="3074"/>
                    </a:cubicBezTo>
                    <a:cubicBezTo>
                      <a:pt x="16681" y="2170"/>
                      <a:pt x="16645" y="624"/>
                      <a:pt x="15633" y="326"/>
                    </a:cubicBezTo>
                    <a:cubicBezTo>
                      <a:pt x="14955" y="136"/>
                      <a:pt x="14195" y="217"/>
                      <a:pt x="13517" y="136"/>
                    </a:cubicBezTo>
                    <a:cubicBezTo>
                      <a:pt x="12351" y="64"/>
                      <a:pt x="11184" y="100"/>
                      <a:pt x="10054" y="27"/>
                    </a:cubicBezTo>
                    <a:cubicBezTo>
                      <a:pt x="9580" y="9"/>
                      <a:pt x="9103" y="1"/>
                      <a:pt x="8625" y="1"/>
                    </a:cubicBez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1"/>
              <p:cNvSpPr/>
              <p:nvPr/>
            </p:nvSpPr>
            <p:spPr>
              <a:xfrm>
                <a:off x="1975404" y="2251789"/>
                <a:ext cx="253620" cy="259935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4404" extrusionOk="0">
                    <a:moveTo>
                      <a:pt x="2641" y="0"/>
                    </a:moveTo>
                    <a:cubicBezTo>
                      <a:pt x="2641" y="37"/>
                      <a:pt x="2604" y="37"/>
                      <a:pt x="2604" y="37"/>
                    </a:cubicBezTo>
                    <a:cubicBezTo>
                      <a:pt x="2415" y="227"/>
                      <a:pt x="2297" y="489"/>
                      <a:pt x="2152" y="715"/>
                    </a:cubicBezTo>
                    <a:cubicBezTo>
                      <a:pt x="1999" y="977"/>
                      <a:pt x="1881" y="1275"/>
                      <a:pt x="1737" y="1583"/>
                    </a:cubicBezTo>
                    <a:cubicBezTo>
                      <a:pt x="1773" y="1203"/>
                      <a:pt x="1773" y="823"/>
                      <a:pt x="1700" y="453"/>
                    </a:cubicBezTo>
                    <a:cubicBezTo>
                      <a:pt x="1666" y="362"/>
                      <a:pt x="1636" y="165"/>
                      <a:pt x="1575" y="165"/>
                    </a:cubicBezTo>
                    <a:cubicBezTo>
                      <a:pt x="1557" y="165"/>
                      <a:pt x="1536" y="183"/>
                      <a:pt x="1511" y="227"/>
                    </a:cubicBezTo>
                    <a:cubicBezTo>
                      <a:pt x="1429" y="335"/>
                      <a:pt x="1429" y="453"/>
                      <a:pt x="1429" y="561"/>
                    </a:cubicBezTo>
                    <a:cubicBezTo>
                      <a:pt x="1393" y="1085"/>
                      <a:pt x="1284" y="1619"/>
                      <a:pt x="1022" y="2107"/>
                    </a:cubicBezTo>
                    <a:cubicBezTo>
                      <a:pt x="751" y="2595"/>
                      <a:pt x="380" y="3047"/>
                      <a:pt x="1" y="3463"/>
                    </a:cubicBezTo>
                    <a:lnTo>
                      <a:pt x="2261" y="4403"/>
                    </a:lnTo>
                    <a:cubicBezTo>
                      <a:pt x="2641" y="3273"/>
                      <a:pt x="3617" y="2559"/>
                      <a:pt x="4187" y="1583"/>
                    </a:cubicBezTo>
                    <a:cubicBezTo>
                      <a:pt x="4296" y="1387"/>
                      <a:pt x="4274" y="1319"/>
                      <a:pt x="4195" y="1319"/>
                    </a:cubicBezTo>
                    <a:cubicBezTo>
                      <a:pt x="4058" y="1319"/>
                      <a:pt x="3751" y="1521"/>
                      <a:pt x="3653" y="1619"/>
                    </a:cubicBezTo>
                    <a:cubicBezTo>
                      <a:pt x="3427" y="1845"/>
                      <a:pt x="3201" y="2143"/>
                      <a:pt x="2975" y="2369"/>
                    </a:cubicBezTo>
                    <a:cubicBezTo>
                      <a:pt x="3237" y="2035"/>
                      <a:pt x="3509" y="1691"/>
                      <a:pt x="3735" y="1275"/>
                    </a:cubicBezTo>
                    <a:cubicBezTo>
                      <a:pt x="3807" y="1131"/>
                      <a:pt x="3997" y="905"/>
                      <a:pt x="3997" y="715"/>
                    </a:cubicBezTo>
                    <a:cubicBezTo>
                      <a:pt x="4011" y="613"/>
                      <a:pt x="3974" y="578"/>
                      <a:pt x="3920" y="578"/>
                    </a:cubicBezTo>
                    <a:cubicBezTo>
                      <a:pt x="3834" y="578"/>
                      <a:pt x="3703" y="665"/>
                      <a:pt x="3653" y="715"/>
                    </a:cubicBezTo>
                    <a:cubicBezTo>
                      <a:pt x="3283" y="1085"/>
                      <a:pt x="2939" y="1501"/>
                      <a:pt x="2641" y="1953"/>
                    </a:cubicBezTo>
                    <a:cubicBezTo>
                      <a:pt x="2903" y="1429"/>
                      <a:pt x="3201" y="905"/>
                      <a:pt x="3463" y="371"/>
                    </a:cubicBezTo>
                    <a:cubicBezTo>
                      <a:pt x="3534" y="276"/>
                      <a:pt x="3543" y="175"/>
                      <a:pt x="3442" y="175"/>
                    </a:cubicBezTo>
                    <a:cubicBezTo>
                      <a:pt x="3427" y="175"/>
                      <a:pt x="3410" y="177"/>
                      <a:pt x="3391" y="181"/>
                    </a:cubicBezTo>
                    <a:cubicBezTo>
                      <a:pt x="3283" y="227"/>
                      <a:pt x="3201" y="299"/>
                      <a:pt x="3129" y="335"/>
                    </a:cubicBezTo>
                    <a:cubicBezTo>
                      <a:pt x="3011" y="489"/>
                      <a:pt x="2867" y="633"/>
                      <a:pt x="2785" y="787"/>
                    </a:cubicBezTo>
                    <a:cubicBezTo>
                      <a:pt x="2677" y="941"/>
                      <a:pt x="2559" y="1085"/>
                      <a:pt x="2487" y="1239"/>
                    </a:cubicBezTo>
                    <a:cubicBezTo>
                      <a:pt x="2451" y="1311"/>
                      <a:pt x="2415" y="1393"/>
                      <a:pt x="2378" y="1501"/>
                    </a:cubicBezTo>
                    <a:cubicBezTo>
                      <a:pt x="2341" y="1532"/>
                      <a:pt x="2284" y="1619"/>
                      <a:pt x="2266" y="1689"/>
                    </a:cubicBezTo>
                    <a:lnTo>
                      <a:pt x="2266" y="1689"/>
                    </a:lnTo>
                    <a:cubicBezTo>
                      <a:pt x="2310" y="1404"/>
                      <a:pt x="2455" y="1118"/>
                      <a:pt x="2559" y="823"/>
                    </a:cubicBezTo>
                    <a:cubicBezTo>
                      <a:pt x="2604" y="715"/>
                      <a:pt x="2677" y="561"/>
                      <a:pt x="2713" y="407"/>
                    </a:cubicBezTo>
                    <a:cubicBezTo>
                      <a:pt x="2713" y="335"/>
                      <a:pt x="2785" y="73"/>
                      <a:pt x="2713" y="37"/>
                    </a:cubicBezTo>
                    <a:cubicBezTo>
                      <a:pt x="2713" y="0"/>
                      <a:pt x="2677" y="0"/>
                      <a:pt x="2641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1"/>
              <p:cNvSpPr/>
              <p:nvPr/>
            </p:nvSpPr>
            <p:spPr>
              <a:xfrm>
                <a:off x="1210708" y="2057900"/>
                <a:ext cx="360273" cy="271326"/>
              </a:xfrm>
              <a:custGeom>
                <a:avLst/>
                <a:gdLst/>
                <a:ahLst/>
                <a:cxnLst/>
                <a:rect l="l" t="t" r="r" b="b"/>
                <a:pathLst>
                  <a:path w="6104" h="4597" extrusionOk="0">
                    <a:moveTo>
                      <a:pt x="3307" y="1"/>
                    </a:moveTo>
                    <a:cubicBezTo>
                      <a:pt x="2368" y="1"/>
                      <a:pt x="1327" y="310"/>
                      <a:pt x="787" y="1098"/>
                    </a:cubicBezTo>
                    <a:cubicBezTo>
                      <a:pt x="1" y="2228"/>
                      <a:pt x="489" y="3322"/>
                      <a:pt x="869" y="4488"/>
                    </a:cubicBezTo>
                    <a:cubicBezTo>
                      <a:pt x="883" y="4564"/>
                      <a:pt x="940" y="4597"/>
                      <a:pt x="998" y="4597"/>
                    </a:cubicBezTo>
                    <a:cubicBezTo>
                      <a:pt x="1085" y="4597"/>
                      <a:pt x="1174" y="4524"/>
                      <a:pt x="1131" y="4416"/>
                    </a:cubicBezTo>
                    <a:cubicBezTo>
                      <a:pt x="824" y="3466"/>
                      <a:pt x="372" y="2562"/>
                      <a:pt x="824" y="1586"/>
                    </a:cubicBezTo>
                    <a:cubicBezTo>
                      <a:pt x="1276" y="573"/>
                      <a:pt x="2451" y="347"/>
                      <a:pt x="3464" y="302"/>
                    </a:cubicBezTo>
                    <a:cubicBezTo>
                      <a:pt x="3516" y="299"/>
                      <a:pt x="3567" y="298"/>
                      <a:pt x="3618" y="298"/>
                    </a:cubicBezTo>
                    <a:cubicBezTo>
                      <a:pt x="5423" y="298"/>
                      <a:pt x="6008" y="2153"/>
                      <a:pt x="5498" y="3692"/>
                    </a:cubicBezTo>
                    <a:cubicBezTo>
                      <a:pt x="5454" y="3807"/>
                      <a:pt x="5545" y="3882"/>
                      <a:pt x="5632" y="3882"/>
                    </a:cubicBezTo>
                    <a:cubicBezTo>
                      <a:pt x="5690" y="3882"/>
                      <a:pt x="5746" y="3849"/>
                      <a:pt x="5760" y="3774"/>
                    </a:cubicBezTo>
                    <a:cubicBezTo>
                      <a:pt x="6022" y="3014"/>
                      <a:pt x="6104" y="2074"/>
                      <a:pt x="5760" y="1324"/>
                    </a:cubicBezTo>
                    <a:cubicBezTo>
                      <a:pt x="5308" y="383"/>
                      <a:pt x="4485" y="4"/>
                      <a:pt x="3464" y="4"/>
                    </a:cubicBezTo>
                    <a:cubicBezTo>
                      <a:pt x="3412" y="2"/>
                      <a:pt x="3359" y="1"/>
                      <a:pt x="3307" y="1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1"/>
              <p:cNvSpPr/>
              <p:nvPr/>
            </p:nvSpPr>
            <p:spPr>
              <a:xfrm>
                <a:off x="1619498" y="4394837"/>
                <a:ext cx="367179" cy="257869"/>
              </a:xfrm>
              <a:custGeom>
                <a:avLst/>
                <a:gdLst/>
                <a:ahLst/>
                <a:cxnLst/>
                <a:rect l="l" t="t" r="r" b="b"/>
                <a:pathLst>
                  <a:path w="6221" h="4369" extrusionOk="0">
                    <a:moveTo>
                      <a:pt x="2116" y="0"/>
                    </a:moveTo>
                    <a:cubicBezTo>
                      <a:pt x="2080" y="0"/>
                      <a:pt x="2035" y="0"/>
                      <a:pt x="1998" y="36"/>
                    </a:cubicBezTo>
                    <a:cubicBezTo>
                      <a:pt x="1510" y="81"/>
                      <a:pt x="986" y="190"/>
                      <a:pt x="452" y="226"/>
                    </a:cubicBezTo>
                    <a:lnTo>
                      <a:pt x="452" y="642"/>
                    </a:lnTo>
                    <a:cubicBezTo>
                      <a:pt x="380" y="1022"/>
                      <a:pt x="308" y="1392"/>
                      <a:pt x="272" y="1772"/>
                    </a:cubicBezTo>
                    <a:cubicBezTo>
                      <a:pt x="272" y="1962"/>
                      <a:pt x="0" y="4032"/>
                      <a:pt x="46" y="4032"/>
                    </a:cubicBezTo>
                    <a:cubicBezTo>
                      <a:pt x="982" y="4285"/>
                      <a:pt x="1938" y="4368"/>
                      <a:pt x="2898" y="4368"/>
                    </a:cubicBezTo>
                    <a:cubicBezTo>
                      <a:pt x="3792" y="4368"/>
                      <a:pt x="4689" y="4296"/>
                      <a:pt x="5579" y="4222"/>
                    </a:cubicBezTo>
                    <a:cubicBezTo>
                      <a:pt x="5805" y="4222"/>
                      <a:pt x="6031" y="4186"/>
                      <a:pt x="6221" y="4032"/>
                    </a:cubicBezTo>
                    <a:cubicBezTo>
                      <a:pt x="6103" y="3282"/>
                      <a:pt x="5353" y="2749"/>
                      <a:pt x="4602" y="2523"/>
                    </a:cubicBezTo>
                    <a:cubicBezTo>
                      <a:pt x="3888" y="2342"/>
                      <a:pt x="3128" y="2260"/>
                      <a:pt x="2450" y="2188"/>
                    </a:cubicBezTo>
                    <a:cubicBezTo>
                      <a:pt x="2450" y="2116"/>
                      <a:pt x="2414" y="1998"/>
                      <a:pt x="2414" y="1926"/>
                    </a:cubicBezTo>
                    <a:cubicBezTo>
                      <a:pt x="2378" y="1284"/>
                      <a:pt x="2261" y="642"/>
                      <a:pt x="2116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1"/>
              <p:cNvSpPr/>
              <p:nvPr/>
            </p:nvSpPr>
            <p:spPr>
              <a:xfrm>
                <a:off x="1199553" y="4363851"/>
                <a:ext cx="202270" cy="281065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4762" extrusionOk="0">
                    <a:moveTo>
                      <a:pt x="2143" y="1"/>
                    </a:moveTo>
                    <a:lnTo>
                      <a:pt x="750" y="832"/>
                    </a:lnTo>
                    <a:cubicBezTo>
                      <a:pt x="524" y="2107"/>
                      <a:pt x="262" y="3427"/>
                      <a:pt x="0" y="4711"/>
                    </a:cubicBezTo>
                    <a:cubicBezTo>
                      <a:pt x="492" y="4744"/>
                      <a:pt x="983" y="4761"/>
                      <a:pt x="1474" y="4761"/>
                    </a:cubicBezTo>
                    <a:cubicBezTo>
                      <a:pt x="2076" y="4761"/>
                      <a:pt x="2676" y="4735"/>
                      <a:pt x="3273" y="4675"/>
                    </a:cubicBezTo>
                    <a:cubicBezTo>
                      <a:pt x="3318" y="4675"/>
                      <a:pt x="3354" y="4675"/>
                      <a:pt x="3390" y="4630"/>
                    </a:cubicBezTo>
                    <a:cubicBezTo>
                      <a:pt x="3427" y="4594"/>
                      <a:pt x="3390" y="4557"/>
                      <a:pt x="3390" y="4521"/>
                    </a:cubicBezTo>
                    <a:cubicBezTo>
                      <a:pt x="3011" y="3011"/>
                      <a:pt x="2595" y="1511"/>
                      <a:pt x="2143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1"/>
              <p:cNvSpPr/>
              <p:nvPr/>
            </p:nvSpPr>
            <p:spPr>
              <a:xfrm>
                <a:off x="1188339" y="2989807"/>
                <a:ext cx="575824" cy="1469660"/>
              </a:xfrm>
              <a:custGeom>
                <a:avLst/>
                <a:gdLst/>
                <a:ahLst/>
                <a:cxnLst/>
                <a:rect l="l" t="t" r="r" b="b"/>
                <a:pathLst>
                  <a:path w="9756" h="24900" extrusionOk="0">
                    <a:moveTo>
                      <a:pt x="9005" y="0"/>
                    </a:moveTo>
                    <a:lnTo>
                      <a:pt x="0" y="868"/>
                    </a:lnTo>
                    <a:cubicBezTo>
                      <a:pt x="118" y="1058"/>
                      <a:pt x="606" y="24863"/>
                      <a:pt x="606" y="24863"/>
                    </a:cubicBezTo>
                    <a:lnTo>
                      <a:pt x="3056" y="24899"/>
                    </a:lnTo>
                    <a:lnTo>
                      <a:pt x="3653" y="3201"/>
                    </a:lnTo>
                    <a:lnTo>
                      <a:pt x="5316" y="3128"/>
                    </a:lnTo>
                    <a:lnTo>
                      <a:pt x="7531" y="24899"/>
                    </a:lnTo>
                    <a:lnTo>
                      <a:pt x="9755" y="24863"/>
                    </a:lnTo>
                    <a:lnTo>
                      <a:pt x="9005" y="0"/>
                    </a:lnTo>
                    <a:close/>
                  </a:path>
                </a:pathLst>
              </a:custGeom>
              <a:solidFill>
                <a:srgbClr val="2854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1"/>
              <p:cNvSpPr/>
              <p:nvPr/>
            </p:nvSpPr>
            <p:spPr>
              <a:xfrm>
                <a:off x="1619498" y="4490336"/>
                <a:ext cx="367179" cy="162371"/>
              </a:xfrm>
              <a:custGeom>
                <a:avLst/>
                <a:gdLst/>
                <a:ahLst/>
                <a:cxnLst/>
                <a:rect l="l" t="t" r="r" b="b"/>
                <a:pathLst>
                  <a:path w="6221" h="2751" extrusionOk="0">
                    <a:moveTo>
                      <a:pt x="2378" y="0"/>
                    </a:moveTo>
                    <a:cubicBezTo>
                      <a:pt x="1809" y="0"/>
                      <a:pt x="1212" y="190"/>
                      <a:pt x="724" y="570"/>
                    </a:cubicBezTo>
                    <a:cubicBezTo>
                      <a:pt x="606" y="416"/>
                      <a:pt x="452" y="272"/>
                      <a:pt x="272" y="190"/>
                    </a:cubicBezTo>
                    <a:cubicBezTo>
                      <a:pt x="226" y="498"/>
                      <a:pt x="0" y="2414"/>
                      <a:pt x="46" y="2414"/>
                    </a:cubicBezTo>
                    <a:cubicBezTo>
                      <a:pt x="982" y="2667"/>
                      <a:pt x="1938" y="2750"/>
                      <a:pt x="2898" y="2750"/>
                    </a:cubicBezTo>
                    <a:cubicBezTo>
                      <a:pt x="3792" y="2750"/>
                      <a:pt x="4689" y="2678"/>
                      <a:pt x="5579" y="2604"/>
                    </a:cubicBezTo>
                    <a:cubicBezTo>
                      <a:pt x="5805" y="2604"/>
                      <a:pt x="6031" y="2568"/>
                      <a:pt x="6221" y="2414"/>
                    </a:cubicBezTo>
                    <a:cubicBezTo>
                      <a:pt x="6103" y="1664"/>
                      <a:pt x="5353" y="1131"/>
                      <a:pt x="4602" y="905"/>
                    </a:cubicBezTo>
                    <a:cubicBezTo>
                      <a:pt x="3888" y="724"/>
                      <a:pt x="3128" y="642"/>
                      <a:pt x="2450" y="570"/>
                    </a:cubicBezTo>
                    <a:cubicBezTo>
                      <a:pt x="2450" y="498"/>
                      <a:pt x="2414" y="380"/>
                      <a:pt x="2414" y="308"/>
                    </a:cubicBezTo>
                    <a:cubicBezTo>
                      <a:pt x="2414" y="190"/>
                      <a:pt x="2414" y="82"/>
                      <a:pt x="2378" y="0"/>
                    </a:cubicBezTo>
                    <a:close/>
                  </a:path>
                </a:pathLst>
              </a:custGeom>
              <a:solidFill>
                <a:srgbClr val="7C49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1"/>
              <p:cNvSpPr/>
              <p:nvPr/>
            </p:nvSpPr>
            <p:spPr>
              <a:xfrm>
                <a:off x="1165910" y="4496887"/>
                <a:ext cx="262591" cy="159715"/>
              </a:xfrm>
              <a:custGeom>
                <a:avLst/>
                <a:gdLst/>
                <a:ahLst/>
                <a:cxnLst/>
                <a:rect l="l" t="t" r="r" b="b"/>
                <a:pathLst>
                  <a:path w="4449" h="2706" extrusionOk="0">
                    <a:moveTo>
                      <a:pt x="2549" y="1"/>
                    </a:moveTo>
                    <a:cubicBezTo>
                      <a:pt x="2112" y="1"/>
                      <a:pt x="1663" y="135"/>
                      <a:pt x="1284" y="341"/>
                    </a:cubicBezTo>
                    <a:cubicBezTo>
                      <a:pt x="1058" y="459"/>
                      <a:pt x="868" y="568"/>
                      <a:pt x="724" y="721"/>
                    </a:cubicBezTo>
                    <a:cubicBezTo>
                      <a:pt x="308" y="1173"/>
                      <a:pt x="82" y="1815"/>
                      <a:pt x="0" y="2421"/>
                    </a:cubicBezTo>
                    <a:cubicBezTo>
                      <a:pt x="588" y="2642"/>
                      <a:pt x="1214" y="2705"/>
                      <a:pt x="1845" y="2705"/>
                    </a:cubicBezTo>
                    <a:cubicBezTo>
                      <a:pt x="2274" y="2705"/>
                      <a:pt x="2705" y="2676"/>
                      <a:pt x="3129" y="2647"/>
                    </a:cubicBezTo>
                    <a:cubicBezTo>
                      <a:pt x="3545" y="2602"/>
                      <a:pt x="3997" y="2566"/>
                      <a:pt x="4449" y="2493"/>
                    </a:cubicBezTo>
                    <a:lnTo>
                      <a:pt x="4449" y="2457"/>
                    </a:lnTo>
                    <a:cubicBezTo>
                      <a:pt x="4412" y="2150"/>
                      <a:pt x="4340" y="1851"/>
                      <a:pt x="4259" y="1553"/>
                    </a:cubicBezTo>
                    <a:cubicBezTo>
                      <a:pt x="4186" y="1246"/>
                      <a:pt x="4114" y="947"/>
                      <a:pt x="3924" y="685"/>
                    </a:cubicBezTo>
                    <a:cubicBezTo>
                      <a:pt x="3575" y="193"/>
                      <a:pt x="3070" y="1"/>
                      <a:pt x="2549" y="1"/>
                    </a:cubicBezTo>
                    <a:close/>
                  </a:path>
                </a:pathLst>
              </a:custGeom>
              <a:solidFill>
                <a:srgbClr val="7C49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1"/>
              <p:cNvSpPr/>
              <p:nvPr/>
            </p:nvSpPr>
            <p:spPr>
              <a:xfrm>
                <a:off x="896945" y="2385180"/>
                <a:ext cx="556110" cy="640394"/>
              </a:xfrm>
              <a:custGeom>
                <a:avLst/>
                <a:gdLst/>
                <a:ahLst/>
                <a:cxnLst/>
                <a:rect l="l" t="t" r="r" b="b"/>
                <a:pathLst>
                  <a:path w="9422" h="10850" extrusionOk="0">
                    <a:moveTo>
                      <a:pt x="2035" y="1"/>
                    </a:moveTo>
                    <a:cubicBezTo>
                      <a:pt x="1438" y="1013"/>
                      <a:pt x="986" y="2035"/>
                      <a:pt x="534" y="3120"/>
                    </a:cubicBezTo>
                    <a:cubicBezTo>
                      <a:pt x="191" y="4024"/>
                      <a:pt x="1" y="5118"/>
                      <a:pt x="82" y="6140"/>
                    </a:cubicBezTo>
                    <a:cubicBezTo>
                      <a:pt x="154" y="6818"/>
                      <a:pt x="570" y="7460"/>
                      <a:pt x="1059" y="7948"/>
                    </a:cubicBezTo>
                    <a:cubicBezTo>
                      <a:pt x="1583" y="8436"/>
                      <a:pt x="2189" y="8770"/>
                      <a:pt x="2831" y="9078"/>
                    </a:cubicBezTo>
                    <a:cubicBezTo>
                      <a:pt x="4639" y="9946"/>
                      <a:pt x="6556" y="10543"/>
                      <a:pt x="8517" y="10805"/>
                    </a:cubicBezTo>
                    <a:cubicBezTo>
                      <a:pt x="8590" y="10850"/>
                      <a:pt x="8707" y="10850"/>
                      <a:pt x="8780" y="10850"/>
                    </a:cubicBezTo>
                    <a:cubicBezTo>
                      <a:pt x="9078" y="10208"/>
                      <a:pt x="9304" y="9494"/>
                      <a:pt x="9422" y="8770"/>
                    </a:cubicBezTo>
                    <a:cubicBezTo>
                      <a:pt x="8707" y="8544"/>
                      <a:pt x="8029" y="8318"/>
                      <a:pt x="7351" y="8020"/>
                    </a:cubicBezTo>
                    <a:cubicBezTo>
                      <a:pt x="6366" y="7640"/>
                      <a:pt x="5389" y="7306"/>
                      <a:pt x="4557" y="6664"/>
                    </a:cubicBezTo>
                    <a:cubicBezTo>
                      <a:pt x="4069" y="6284"/>
                      <a:pt x="3319" y="5877"/>
                      <a:pt x="3283" y="5235"/>
                    </a:cubicBezTo>
                    <a:cubicBezTo>
                      <a:pt x="3283" y="5082"/>
                      <a:pt x="3283" y="4928"/>
                      <a:pt x="3319" y="4783"/>
                    </a:cubicBezTo>
                    <a:cubicBezTo>
                      <a:pt x="3427" y="3915"/>
                      <a:pt x="3925" y="3201"/>
                      <a:pt x="4259" y="2406"/>
                    </a:cubicBezTo>
                    <a:cubicBezTo>
                      <a:pt x="4973" y="905"/>
                      <a:pt x="3283" y="263"/>
                      <a:pt x="2035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1"/>
              <p:cNvSpPr/>
              <p:nvPr/>
            </p:nvSpPr>
            <p:spPr>
              <a:xfrm>
                <a:off x="1610940" y="2382524"/>
                <a:ext cx="528901" cy="422070"/>
              </a:xfrm>
              <a:custGeom>
                <a:avLst/>
                <a:gdLst/>
                <a:ahLst/>
                <a:cxnLst/>
                <a:rect l="l" t="t" r="r" b="b"/>
                <a:pathLst>
                  <a:path w="8961" h="7151" extrusionOk="0">
                    <a:moveTo>
                      <a:pt x="7378" y="1"/>
                    </a:moveTo>
                    <a:cubicBezTo>
                      <a:pt x="6248" y="1176"/>
                      <a:pt x="5163" y="2306"/>
                      <a:pt x="4033" y="3436"/>
                    </a:cubicBezTo>
                    <a:cubicBezTo>
                      <a:pt x="3581" y="2261"/>
                      <a:pt x="3011" y="1212"/>
                      <a:pt x="2487" y="82"/>
                    </a:cubicBezTo>
                    <a:lnTo>
                      <a:pt x="1" y="2035"/>
                    </a:lnTo>
                    <a:cubicBezTo>
                      <a:pt x="1" y="2378"/>
                      <a:pt x="37" y="2794"/>
                      <a:pt x="191" y="3093"/>
                    </a:cubicBezTo>
                    <a:cubicBezTo>
                      <a:pt x="263" y="3246"/>
                      <a:pt x="335" y="3391"/>
                      <a:pt x="417" y="3508"/>
                    </a:cubicBezTo>
                    <a:cubicBezTo>
                      <a:pt x="715" y="4114"/>
                      <a:pt x="977" y="4747"/>
                      <a:pt x="1321" y="5317"/>
                    </a:cubicBezTo>
                    <a:cubicBezTo>
                      <a:pt x="1619" y="5877"/>
                      <a:pt x="2035" y="6483"/>
                      <a:pt x="2559" y="6863"/>
                    </a:cubicBezTo>
                    <a:cubicBezTo>
                      <a:pt x="2836" y="7058"/>
                      <a:pt x="3125" y="7150"/>
                      <a:pt x="3413" y="7150"/>
                    </a:cubicBezTo>
                    <a:cubicBezTo>
                      <a:pt x="3672" y="7150"/>
                      <a:pt x="3930" y="7076"/>
                      <a:pt x="4178" y="6935"/>
                    </a:cubicBezTo>
                    <a:cubicBezTo>
                      <a:pt x="5986" y="5805"/>
                      <a:pt x="7496" y="4033"/>
                      <a:pt x="8436" y="2152"/>
                    </a:cubicBezTo>
                    <a:cubicBezTo>
                      <a:pt x="8590" y="1809"/>
                      <a:pt x="8816" y="1474"/>
                      <a:pt x="8960" y="1094"/>
                    </a:cubicBezTo>
                    <a:cubicBezTo>
                      <a:pt x="8400" y="796"/>
                      <a:pt x="7875" y="416"/>
                      <a:pt x="7378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1"/>
              <p:cNvSpPr/>
              <p:nvPr/>
            </p:nvSpPr>
            <p:spPr>
              <a:xfrm>
                <a:off x="1141888" y="1980168"/>
                <a:ext cx="566793" cy="381580"/>
              </a:xfrm>
              <a:custGeom>
                <a:avLst/>
                <a:gdLst/>
                <a:ahLst/>
                <a:cxnLst/>
                <a:rect l="l" t="t" r="r" b="b"/>
                <a:pathLst>
                  <a:path w="9603" h="6465" extrusionOk="0">
                    <a:moveTo>
                      <a:pt x="5082" y="1"/>
                    </a:moveTo>
                    <a:lnTo>
                      <a:pt x="5082" y="1"/>
                    </a:lnTo>
                    <a:cubicBezTo>
                      <a:pt x="4440" y="154"/>
                      <a:pt x="3843" y="227"/>
                      <a:pt x="3201" y="263"/>
                    </a:cubicBezTo>
                    <a:cubicBezTo>
                      <a:pt x="3237" y="1058"/>
                      <a:pt x="3201" y="1809"/>
                      <a:pt x="3201" y="2604"/>
                    </a:cubicBezTo>
                    <a:cubicBezTo>
                      <a:pt x="2035" y="2867"/>
                      <a:pt x="787" y="3201"/>
                      <a:pt x="1" y="4105"/>
                    </a:cubicBezTo>
                    <a:cubicBezTo>
                      <a:pt x="977" y="5425"/>
                      <a:pt x="2523" y="6293"/>
                      <a:pt x="4105" y="6447"/>
                    </a:cubicBezTo>
                    <a:cubicBezTo>
                      <a:pt x="4252" y="6459"/>
                      <a:pt x="4400" y="6464"/>
                      <a:pt x="4549" y="6464"/>
                    </a:cubicBezTo>
                    <a:cubicBezTo>
                      <a:pt x="5312" y="6464"/>
                      <a:pt x="6085" y="6311"/>
                      <a:pt x="6781" y="6031"/>
                    </a:cubicBezTo>
                    <a:cubicBezTo>
                      <a:pt x="7459" y="5805"/>
                      <a:pt x="8590" y="5317"/>
                      <a:pt x="8888" y="4639"/>
                    </a:cubicBezTo>
                    <a:cubicBezTo>
                      <a:pt x="9602" y="2903"/>
                      <a:pt x="6139" y="2641"/>
                      <a:pt x="5154" y="2604"/>
                    </a:cubicBezTo>
                    <a:cubicBezTo>
                      <a:pt x="5118" y="1773"/>
                      <a:pt x="4973" y="832"/>
                      <a:pt x="5082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1"/>
              <p:cNvSpPr/>
              <p:nvPr/>
            </p:nvSpPr>
            <p:spPr>
              <a:xfrm>
                <a:off x="970605" y="2120346"/>
                <a:ext cx="849039" cy="985204"/>
              </a:xfrm>
              <a:custGeom>
                <a:avLst/>
                <a:gdLst/>
                <a:ahLst/>
                <a:cxnLst/>
                <a:rect l="l" t="t" r="r" b="b"/>
                <a:pathLst>
                  <a:path w="14385" h="16692" extrusionOk="0">
                    <a:moveTo>
                      <a:pt x="8658" y="0"/>
                    </a:moveTo>
                    <a:cubicBezTo>
                      <a:pt x="8608" y="0"/>
                      <a:pt x="8558" y="1"/>
                      <a:pt x="8508" y="3"/>
                    </a:cubicBezTo>
                    <a:cubicBezTo>
                      <a:pt x="8363" y="1242"/>
                      <a:pt x="8101" y="2336"/>
                      <a:pt x="7342" y="3394"/>
                    </a:cubicBezTo>
                    <a:cubicBezTo>
                      <a:pt x="6555" y="2454"/>
                      <a:pt x="5949" y="1323"/>
                      <a:pt x="5570" y="148"/>
                    </a:cubicBezTo>
                    <a:cubicBezTo>
                      <a:pt x="4629" y="455"/>
                      <a:pt x="3581" y="754"/>
                      <a:pt x="2785" y="1323"/>
                    </a:cubicBezTo>
                    <a:cubicBezTo>
                      <a:pt x="2179" y="1730"/>
                      <a:pt x="1845" y="2408"/>
                      <a:pt x="1429" y="3014"/>
                    </a:cubicBezTo>
                    <a:cubicBezTo>
                      <a:pt x="905" y="3728"/>
                      <a:pt x="489" y="4524"/>
                      <a:pt x="37" y="5274"/>
                    </a:cubicBezTo>
                    <a:cubicBezTo>
                      <a:pt x="0" y="5310"/>
                      <a:pt x="0" y="5347"/>
                      <a:pt x="0" y="5347"/>
                    </a:cubicBezTo>
                    <a:cubicBezTo>
                      <a:pt x="0" y="5392"/>
                      <a:pt x="0" y="5428"/>
                      <a:pt x="37" y="5464"/>
                    </a:cubicBezTo>
                    <a:cubicBezTo>
                      <a:pt x="416" y="5989"/>
                      <a:pt x="787" y="6441"/>
                      <a:pt x="1357" y="6784"/>
                    </a:cubicBezTo>
                    <a:cubicBezTo>
                      <a:pt x="1489" y="6850"/>
                      <a:pt x="2667" y="7481"/>
                      <a:pt x="2955" y="7481"/>
                    </a:cubicBezTo>
                    <a:cubicBezTo>
                      <a:pt x="2982" y="7481"/>
                      <a:pt x="3002" y="7475"/>
                      <a:pt x="3011" y="7462"/>
                    </a:cubicBezTo>
                    <a:cubicBezTo>
                      <a:pt x="3309" y="7010"/>
                      <a:pt x="3653" y="6522"/>
                      <a:pt x="3988" y="6025"/>
                    </a:cubicBezTo>
                    <a:lnTo>
                      <a:pt x="3988" y="6025"/>
                    </a:lnTo>
                    <a:cubicBezTo>
                      <a:pt x="3879" y="6215"/>
                      <a:pt x="3879" y="6784"/>
                      <a:pt x="3879" y="7010"/>
                    </a:cubicBezTo>
                    <a:cubicBezTo>
                      <a:pt x="3807" y="7381"/>
                      <a:pt x="3761" y="7761"/>
                      <a:pt x="3725" y="8140"/>
                    </a:cubicBezTo>
                    <a:cubicBezTo>
                      <a:pt x="3653" y="8927"/>
                      <a:pt x="3581" y="9686"/>
                      <a:pt x="3535" y="10437"/>
                    </a:cubicBezTo>
                    <a:cubicBezTo>
                      <a:pt x="3391" y="12353"/>
                      <a:pt x="2939" y="14207"/>
                      <a:pt x="2631" y="16087"/>
                    </a:cubicBezTo>
                    <a:cubicBezTo>
                      <a:pt x="2749" y="16123"/>
                      <a:pt x="2857" y="16160"/>
                      <a:pt x="2975" y="16196"/>
                    </a:cubicBezTo>
                    <a:cubicBezTo>
                      <a:pt x="3761" y="16386"/>
                      <a:pt x="4593" y="16467"/>
                      <a:pt x="5389" y="16576"/>
                    </a:cubicBezTo>
                    <a:cubicBezTo>
                      <a:pt x="6248" y="16650"/>
                      <a:pt x="7106" y="16692"/>
                      <a:pt x="7965" y="16692"/>
                    </a:cubicBezTo>
                    <a:cubicBezTo>
                      <a:pt x="8462" y="16692"/>
                      <a:pt x="8960" y="16678"/>
                      <a:pt x="9457" y="16648"/>
                    </a:cubicBezTo>
                    <a:cubicBezTo>
                      <a:pt x="10768" y="16539"/>
                      <a:pt x="12170" y="16350"/>
                      <a:pt x="13372" y="15861"/>
                    </a:cubicBezTo>
                    <a:cubicBezTo>
                      <a:pt x="13182" y="14885"/>
                      <a:pt x="12848" y="13936"/>
                      <a:pt x="12658" y="12995"/>
                    </a:cubicBezTo>
                    <a:cubicBezTo>
                      <a:pt x="12432" y="11757"/>
                      <a:pt x="12124" y="10509"/>
                      <a:pt x="11980" y="9234"/>
                    </a:cubicBezTo>
                    <a:cubicBezTo>
                      <a:pt x="11980" y="9044"/>
                      <a:pt x="11600" y="6522"/>
                      <a:pt x="11672" y="6522"/>
                    </a:cubicBezTo>
                    <a:cubicBezTo>
                      <a:pt x="12088" y="6368"/>
                      <a:pt x="12766" y="6178"/>
                      <a:pt x="13146" y="5916"/>
                    </a:cubicBezTo>
                    <a:cubicBezTo>
                      <a:pt x="13255" y="5844"/>
                      <a:pt x="14385" y="4822"/>
                      <a:pt x="14349" y="4786"/>
                    </a:cubicBezTo>
                    <a:lnTo>
                      <a:pt x="14312" y="4750"/>
                    </a:lnTo>
                    <a:cubicBezTo>
                      <a:pt x="14050" y="4488"/>
                      <a:pt x="13824" y="4180"/>
                      <a:pt x="13598" y="3882"/>
                    </a:cubicBezTo>
                    <a:cubicBezTo>
                      <a:pt x="13562" y="3764"/>
                      <a:pt x="13481" y="3692"/>
                      <a:pt x="13408" y="3620"/>
                    </a:cubicBezTo>
                    <a:cubicBezTo>
                      <a:pt x="13146" y="3276"/>
                      <a:pt x="12956" y="2860"/>
                      <a:pt x="12730" y="2490"/>
                    </a:cubicBezTo>
                    <a:cubicBezTo>
                      <a:pt x="12242" y="1694"/>
                      <a:pt x="11862" y="871"/>
                      <a:pt x="10958" y="528"/>
                    </a:cubicBezTo>
                    <a:cubicBezTo>
                      <a:pt x="10288" y="248"/>
                      <a:pt x="9420" y="0"/>
                      <a:pt x="8658" y="0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1"/>
              <p:cNvSpPr/>
              <p:nvPr/>
            </p:nvSpPr>
            <p:spPr>
              <a:xfrm>
                <a:off x="1250725" y="2120523"/>
                <a:ext cx="282364" cy="282364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4784" extrusionOk="0">
                    <a:moveTo>
                      <a:pt x="3762" y="0"/>
                    </a:moveTo>
                    <a:cubicBezTo>
                      <a:pt x="3617" y="1239"/>
                      <a:pt x="3355" y="2333"/>
                      <a:pt x="2596" y="3391"/>
                    </a:cubicBezTo>
                    <a:cubicBezTo>
                      <a:pt x="1809" y="2451"/>
                      <a:pt x="1203" y="1320"/>
                      <a:pt x="824" y="145"/>
                    </a:cubicBezTo>
                    <a:cubicBezTo>
                      <a:pt x="562" y="226"/>
                      <a:pt x="263" y="299"/>
                      <a:pt x="1" y="416"/>
                    </a:cubicBezTo>
                    <a:cubicBezTo>
                      <a:pt x="453" y="2107"/>
                      <a:pt x="1466" y="3689"/>
                      <a:pt x="2858" y="4783"/>
                    </a:cubicBezTo>
                    <a:cubicBezTo>
                      <a:pt x="3726" y="3309"/>
                      <a:pt x="4368" y="1727"/>
                      <a:pt x="4784" y="109"/>
                    </a:cubicBezTo>
                    <a:cubicBezTo>
                      <a:pt x="4440" y="37"/>
                      <a:pt x="4069" y="0"/>
                      <a:pt x="3762" y="0"/>
                    </a:cubicBez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1"/>
              <p:cNvSpPr/>
              <p:nvPr/>
            </p:nvSpPr>
            <p:spPr>
              <a:xfrm>
                <a:off x="970605" y="2391614"/>
                <a:ext cx="204454" cy="170280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2885" extrusionOk="0">
                    <a:moveTo>
                      <a:pt x="416" y="0"/>
                    </a:moveTo>
                    <a:cubicBezTo>
                      <a:pt x="299" y="226"/>
                      <a:pt x="145" y="452"/>
                      <a:pt x="37" y="678"/>
                    </a:cubicBezTo>
                    <a:cubicBezTo>
                      <a:pt x="0" y="714"/>
                      <a:pt x="0" y="751"/>
                      <a:pt x="0" y="751"/>
                    </a:cubicBezTo>
                    <a:cubicBezTo>
                      <a:pt x="0" y="796"/>
                      <a:pt x="0" y="832"/>
                      <a:pt x="37" y="868"/>
                    </a:cubicBezTo>
                    <a:cubicBezTo>
                      <a:pt x="416" y="1393"/>
                      <a:pt x="787" y="1845"/>
                      <a:pt x="1357" y="2188"/>
                    </a:cubicBezTo>
                    <a:cubicBezTo>
                      <a:pt x="1489" y="2254"/>
                      <a:pt x="2667" y="2885"/>
                      <a:pt x="2955" y="2885"/>
                    </a:cubicBezTo>
                    <a:cubicBezTo>
                      <a:pt x="2982" y="2885"/>
                      <a:pt x="3002" y="2879"/>
                      <a:pt x="3011" y="2866"/>
                    </a:cubicBezTo>
                    <a:cubicBezTo>
                      <a:pt x="3165" y="2640"/>
                      <a:pt x="3309" y="2414"/>
                      <a:pt x="3463" y="2188"/>
                    </a:cubicBezTo>
                    <a:cubicBezTo>
                      <a:pt x="2369" y="1619"/>
                      <a:pt x="1357" y="868"/>
                      <a:pt x="416" y="0"/>
                    </a:cubicBez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1"/>
              <p:cNvSpPr/>
              <p:nvPr/>
            </p:nvSpPr>
            <p:spPr>
              <a:xfrm>
                <a:off x="1650957" y="2355846"/>
                <a:ext cx="168686" cy="151629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569" extrusionOk="0">
                    <a:moveTo>
                      <a:pt x="2180" y="0"/>
                    </a:moveTo>
                    <a:cubicBezTo>
                      <a:pt x="1583" y="724"/>
                      <a:pt x="823" y="1284"/>
                      <a:pt x="1" y="1664"/>
                    </a:cubicBezTo>
                    <a:cubicBezTo>
                      <a:pt x="73" y="1962"/>
                      <a:pt x="1" y="2261"/>
                      <a:pt x="109" y="2568"/>
                    </a:cubicBezTo>
                    <a:cubicBezTo>
                      <a:pt x="561" y="2414"/>
                      <a:pt x="1239" y="2188"/>
                      <a:pt x="1619" y="1926"/>
                    </a:cubicBezTo>
                    <a:cubicBezTo>
                      <a:pt x="1728" y="1854"/>
                      <a:pt x="2858" y="832"/>
                      <a:pt x="2822" y="796"/>
                    </a:cubicBezTo>
                    <a:lnTo>
                      <a:pt x="2785" y="760"/>
                    </a:lnTo>
                    <a:cubicBezTo>
                      <a:pt x="2559" y="534"/>
                      <a:pt x="2369" y="272"/>
                      <a:pt x="2180" y="0"/>
                    </a:cubicBez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1"/>
              <p:cNvSpPr/>
              <p:nvPr/>
            </p:nvSpPr>
            <p:spPr>
              <a:xfrm>
                <a:off x="1439656" y="2033524"/>
                <a:ext cx="4309" cy="53415"/>
              </a:xfrm>
              <a:custGeom>
                <a:avLst/>
                <a:gdLst/>
                <a:ahLst/>
                <a:cxnLst/>
                <a:rect l="l" t="t" r="r" b="b"/>
                <a:pathLst>
                  <a:path w="73" h="905" extrusionOk="0">
                    <a:moveTo>
                      <a:pt x="37" y="715"/>
                    </a:moveTo>
                    <a:cubicBezTo>
                      <a:pt x="37" y="796"/>
                      <a:pt x="73" y="832"/>
                      <a:pt x="73" y="905"/>
                    </a:cubicBezTo>
                    <a:cubicBezTo>
                      <a:pt x="73" y="832"/>
                      <a:pt x="37" y="796"/>
                      <a:pt x="37" y="715"/>
                    </a:cubicBezTo>
                    <a:lnTo>
                      <a:pt x="37" y="715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54"/>
                      <a:pt x="0" y="308"/>
                      <a:pt x="37" y="453"/>
                    </a:cubicBezTo>
                    <a:lnTo>
                      <a:pt x="37" y="453"/>
                    </a:lnTo>
                    <a:cubicBezTo>
                      <a:pt x="0" y="308"/>
                      <a:pt x="0" y="154"/>
                      <a:pt x="0" y="1"/>
                    </a:cubicBezTo>
                    <a:close/>
                  </a:path>
                </a:pathLst>
              </a:custGeom>
              <a:solidFill>
                <a:srgbClr val="B2C4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1"/>
              <p:cNvSpPr/>
              <p:nvPr/>
            </p:nvSpPr>
            <p:spPr>
              <a:xfrm>
                <a:off x="1441781" y="2060202"/>
                <a:ext cx="59" cy="15523"/>
              </a:xfrm>
              <a:custGeom>
                <a:avLst/>
                <a:gdLst/>
                <a:ahLst/>
                <a:cxnLst/>
                <a:rect l="l" t="t" r="r" b="b"/>
                <a:pathLst>
                  <a:path w="1" h="263" extrusionOk="0">
                    <a:moveTo>
                      <a:pt x="1" y="1"/>
                    </a:moveTo>
                    <a:lnTo>
                      <a:pt x="1" y="263"/>
                    </a:lnTo>
                    <a:lnTo>
                      <a:pt x="1" y="26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43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1"/>
              <p:cNvSpPr/>
              <p:nvPr/>
            </p:nvSpPr>
            <p:spPr>
              <a:xfrm>
                <a:off x="1330819" y="2033524"/>
                <a:ext cx="113146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1095" extrusionOk="0">
                    <a:moveTo>
                      <a:pt x="1844" y="1"/>
                    </a:moveTo>
                    <a:cubicBezTo>
                      <a:pt x="1501" y="37"/>
                      <a:pt x="1166" y="82"/>
                      <a:pt x="823" y="82"/>
                    </a:cubicBezTo>
                    <a:cubicBezTo>
                      <a:pt x="561" y="82"/>
                      <a:pt x="298" y="37"/>
                      <a:pt x="0" y="37"/>
                    </a:cubicBezTo>
                    <a:lnTo>
                      <a:pt x="0" y="1059"/>
                    </a:lnTo>
                    <a:cubicBezTo>
                      <a:pt x="335" y="1095"/>
                      <a:pt x="642" y="1095"/>
                      <a:pt x="940" y="1095"/>
                    </a:cubicBezTo>
                    <a:cubicBezTo>
                      <a:pt x="1275" y="1095"/>
                      <a:pt x="1618" y="1095"/>
                      <a:pt x="1917" y="1022"/>
                    </a:cubicBezTo>
                    <a:lnTo>
                      <a:pt x="1917" y="905"/>
                    </a:lnTo>
                    <a:cubicBezTo>
                      <a:pt x="1917" y="832"/>
                      <a:pt x="1881" y="796"/>
                      <a:pt x="1881" y="715"/>
                    </a:cubicBezTo>
                    <a:lnTo>
                      <a:pt x="1881" y="453"/>
                    </a:lnTo>
                    <a:cubicBezTo>
                      <a:pt x="1844" y="308"/>
                      <a:pt x="1844" y="154"/>
                      <a:pt x="1844" y="1"/>
                    </a:cubicBezTo>
                    <a:close/>
                  </a:path>
                </a:pathLst>
              </a:custGeom>
              <a:solidFill>
                <a:srgbClr val="DB8E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1"/>
              <p:cNvSpPr/>
              <p:nvPr/>
            </p:nvSpPr>
            <p:spPr>
              <a:xfrm>
                <a:off x="1097090" y="1418923"/>
                <a:ext cx="611591" cy="430038"/>
              </a:xfrm>
              <a:custGeom>
                <a:avLst/>
                <a:gdLst/>
                <a:ahLst/>
                <a:cxnLst/>
                <a:rect l="l" t="t" r="r" b="b"/>
                <a:pathLst>
                  <a:path w="10362" h="7286" extrusionOk="0">
                    <a:moveTo>
                      <a:pt x="4675" y="1"/>
                    </a:moveTo>
                    <a:cubicBezTo>
                      <a:pt x="3658" y="1"/>
                      <a:pt x="2597" y="548"/>
                      <a:pt x="1962" y="1337"/>
                    </a:cubicBezTo>
                    <a:cubicBezTo>
                      <a:pt x="1700" y="1680"/>
                      <a:pt x="1510" y="2087"/>
                      <a:pt x="1474" y="2539"/>
                    </a:cubicBezTo>
                    <a:cubicBezTo>
                      <a:pt x="1398" y="2521"/>
                      <a:pt x="1317" y="2512"/>
                      <a:pt x="1236" y="2512"/>
                    </a:cubicBezTo>
                    <a:cubicBezTo>
                      <a:pt x="989" y="2512"/>
                      <a:pt x="731" y="2595"/>
                      <a:pt x="534" y="2765"/>
                    </a:cubicBezTo>
                    <a:cubicBezTo>
                      <a:pt x="0" y="3262"/>
                      <a:pt x="0" y="4121"/>
                      <a:pt x="0" y="4763"/>
                    </a:cubicBezTo>
                    <a:cubicBezTo>
                      <a:pt x="0" y="5631"/>
                      <a:pt x="118" y="6463"/>
                      <a:pt x="380" y="7286"/>
                    </a:cubicBezTo>
                    <a:lnTo>
                      <a:pt x="8933" y="6797"/>
                    </a:lnTo>
                    <a:cubicBezTo>
                      <a:pt x="9457" y="6725"/>
                      <a:pt x="10063" y="6011"/>
                      <a:pt x="10207" y="5405"/>
                    </a:cubicBezTo>
                    <a:cubicBezTo>
                      <a:pt x="10361" y="4691"/>
                      <a:pt x="9909" y="3859"/>
                      <a:pt x="9267" y="3714"/>
                    </a:cubicBezTo>
                    <a:cubicBezTo>
                      <a:pt x="9529" y="3407"/>
                      <a:pt x="9719" y="2955"/>
                      <a:pt x="9755" y="2503"/>
                    </a:cubicBezTo>
                    <a:cubicBezTo>
                      <a:pt x="9755" y="2051"/>
                      <a:pt x="9611" y="1599"/>
                      <a:pt x="9303" y="1300"/>
                    </a:cubicBezTo>
                    <a:cubicBezTo>
                      <a:pt x="9123" y="1147"/>
                      <a:pt x="8933" y="1038"/>
                      <a:pt x="8707" y="957"/>
                    </a:cubicBezTo>
                    <a:cubicBezTo>
                      <a:pt x="8421" y="823"/>
                      <a:pt x="8104" y="754"/>
                      <a:pt x="7786" y="754"/>
                    </a:cubicBezTo>
                    <a:cubicBezTo>
                      <a:pt x="7310" y="754"/>
                      <a:pt x="6831" y="908"/>
                      <a:pt x="6446" y="1228"/>
                    </a:cubicBezTo>
                    <a:cubicBezTo>
                      <a:pt x="6329" y="658"/>
                      <a:pt x="5877" y="243"/>
                      <a:pt x="5389" y="98"/>
                    </a:cubicBezTo>
                    <a:cubicBezTo>
                      <a:pt x="5157" y="32"/>
                      <a:pt x="4918" y="1"/>
                      <a:pt x="4675" y="1"/>
                    </a:cubicBezTo>
                    <a:close/>
                  </a:path>
                </a:pathLst>
              </a:custGeom>
              <a:solidFill>
                <a:srgbClr val="B07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1"/>
              <p:cNvSpPr/>
              <p:nvPr/>
            </p:nvSpPr>
            <p:spPr>
              <a:xfrm>
                <a:off x="1582137" y="1770520"/>
                <a:ext cx="77438" cy="129672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197" extrusionOk="0">
                    <a:moveTo>
                      <a:pt x="601" y="0"/>
                    </a:moveTo>
                    <a:cubicBezTo>
                      <a:pt x="550" y="0"/>
                      <a:pt x="500" y="6"/>
                      <a:pt x="452" y="18"/>
                    </a:cubicBezTo>
                    <a:cubicBezTo>
                      <a:pt x="263" y="54"/>
                      <a:pt x="73" y="198"/>
                      <a:pt x="0" y="388"/>
                    </a:cubicBezTo>
                    <a:lnTo>
                      <a:pt x="226" y="2196"/>
                    </a:lnTo>
                    <a:cubicBezTo>
                      <a:pt x="489" y="2052"/>
                      <a:pt x="787" y="1862"/>
                      <a:pt x="977" y="1600"/>
                    </a:cubicBezTo>
                    <a:cubicBezTo>
                      <a:pt x="1167" y="1329"/>
                      <a:pt x="1311" y="994"/>
                      <a:pt x="1275" y="650"/>
                    </a:cubicBezTo>
                    <a:cubicBezTo>
                      <a:pt x="1239" y="470"/>
                      <a:pt x="1167" y="280"/>
                      <a:pt x="1013" y="126"/>
                    </a:cubicBezTo>
                    <a:cubicBezTo>
                      <a:pt x="899" y="46"/>
                      <a:pt x="746" y="0"/>
                      <a:pt x="601" y="0"/>
                    </a:cubicBezTo>
                    <a:close/>
                  </a:path>
                </a:pathLst>
              </a:custGeom>
              <a:solidFill>
                <a:srgbClr val="D3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1"/>
              <p:cNvSpPr/>
              <p:nvPr/>
            </p:nvSpPr>
            <p:spPr>
              <a:xfrm>
                <a:off x="1601850" y="1790470"/>
                <a:ext cx="33702" cy="77024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305" extrusionOk="0">
                    <a:moveTo>
                      <a:pt x="513" y="1"/>
                    </a:moveTo>
                    <a:cubicBezTo>
                      <a:pt x="488" y="1"/>
                      <a:pt x="426" y="43"/>
                      <a:pt x="345" y="132"/>
                    </a:cubicBezTo>
                    <a:cubicBezTo>
                      <a:pt x="263" y="204"/>
                      <a:pt x="155" y="394"/>
                      <a:pt x="73" y="584"/>
                    </a:cubicBezTo>
                    <a:cubicBezTo>
                      <a:pt x="1" y="765"/>
                      <a:pt x="1" y="954"/>
                      <a:pt x="1" y="1108"/>
                    </a:cubicBezTo>
                    <a:cubicBezTo>
                      <a:pt x="1" y="1203"/>
                      <a:pt x="29" y="1305"/>
                      <a:pt x="60" y="1305"/>
                    </a:cubicBezTo>
                    <a:cubicBezTo>
                      <a:pt x="64" y="1305"/>
                      <a:pt x="69" y="1302"/>
                      <a:pt x="73" y="1298"/>
                    </a:cubicBezTo>
                    <a:cubicBezTo>
                      <a:pt x="118" y="1298"/>
                      <a:pt x="73" y="991"/>
                      <a:pt x="191" y="620"/>
                    </a:cubicBezTo>
                    <a:cubicBezTo>
                      <a:pt x="299" y="240"/>
                      <a:pt x="571" y="14"/>
                      <a:pt x="525" y="14"/>
                    </a:cubicBezTo>
                    <a:cubicBezTo>
                      <a:pt x="525" y="5"/>
                      <a:pt x="521" y="1"/>
                      <a:pt x="513" y="1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1"/>
              <p:cNvSpPr/>
              <p:nvPr/>
            </p:nvSpPr>
            <p:spPr>
              <a:xfrm>
                <a:off x="1610940" y="1813665"/>
                <a:ext cx="17648" cy="4863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824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37"/>
                      <a:pt x="191" y="191"/>
                      <a:pt x="191" y="417"/>
                    </a:cubicBezTo>
                    <a:cubicBezTo>
                      <a:pt x="191" y="643"/>
                      <a:pt x="37" y="787"/>
                      <a:pt x="37" y="824"/>
                    </a:cubicBezTo>
                    <a:cubicBezTo>
                      <a:pt x="73" y="824"/>
                      <a:pt x="109" y="824"/>
                      <a:pt x="191" y="751"/>
                    </a:cubicBezTo>
                    <a:cubicBezTo>
                      <a:pt x="227" y="679"/>
                      <a:pt x="299" y="561"/>
                      <a:pt x="299" y="417"/>
                    </a:cubicBezTo>
                    <a:cubicBezTo>
                      <a:pt x="299" y="263"/>
                      <a:pt x="227" y="145"/>
                      <a:pt x="145" y="73"/>
                    </a:cubicBezTo>
                    <a:cubicBezTo>
                      <a:pt x="109" y="1"/>
                      <a:pt x="37" y="1"/>
                      <a:pt x="37" y="1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1"/>
              <p:cNvSpPr/>
              <p:nvPr/>
            </p:nvSpPr>
            <p:spPr>
              <a:xfrm>
                <a:off x="1150446" y="1571673"/>
                <a:ext cx="471767" cy="465274"/>
              </a:xfrm>
              <a:custGeom>
                <a:avLst/>
                <a:gdLst/>
                <a:ahLst/>
                <a:cxnLst/>
                <a:rect l="l" t="t" r="r" b="b"/>
                <a:pathLst>
                  <a:path w="7993" h="7883" extrusionOk="0">
                    <a:moveTo>
                      <a:pt x="4034" y="0"/>
                    </a:moveTo>
                    <a:cubicBezTo>
                      <a:pt x="3640" y="0"/>
                      <a:pt x="3246" y="39"/>
                      <a:pt x="2866" y="105"/>
                    </a:cubicBezTo>
                    <a:cubicBezTo>
                      <a:pt x="1619" y="331"/>
                      <a:pt x="308" y="900"/>
                      <a:pt x="118" y="2329"/>
                    </a:cubicBezTo>
                    <a:cubicBezTo>
                      <a:pt x="0" y="3269"/>
                      <a:pt x="36" y="4245"/>
                      <a:pt x="262" y="5150"/>
                    </a:cubicBezTo>
                    <a:cubicBezTo>
                      <a:pt x="416" y="5981"/>
                      <a:pt x="678" y="6958"/>
                      <a:pt x="1438" y="7410"/>
                    </a:cubicBezTo>
                    <a:cubicBezTo>
                      <a:pt x="1736" y="7564"/>
                      <a:pt x="2116" y="7753"/>
                      <a:pt x="2450" y="7790"/>
                    </a:cubicBezTo>
                    <a:cubicBezTo>
                      <a:pt x="2487" y="7826"/>
                      <a:pt x="2523" y="7826"/>
                      <a:pt x="2568" y="7826"/>
                    </a:cubicBezTo>
                    <a:cubicBezTo>
                      <a:pt x="2999" y="7856"/>
                      <a:pt x="3432" y="7883"/>
                      <a:pt x="3858" y="7883"/>
                    </a:cubicBezTo>
                    <a:cubicBezTo>
                      <a:pt x="5104" y="7883"/>
                      <a:pt x="6282" y="7652"/>
                      <a:pt x="7125" y="6587"/>
                    </a:cubicBezTo>
                    <a:cubicBezTo>
                      <a:pt x="7993" y="5493"/>
                      <a:pt x="7613" y="3721"/>
                      <a:pt x="7387" y="2482"/>
                    </a:cubicBezTo>
                    <a:cubicBezTo>
                      <a:pt x="7233" y="1615"/>
                      <a:pt x="7007" y="900"/>
                      <a:pt x="6184" y="484"/>
                    </a:cubicBezTo>
                    <a:cubicBezTo>
                      <a:pt x="5518" y="136"/>
                      <a:pt x="4774" y="0"/>
                      <a:pt x="4034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1"/>
              <p:cNvSpPr/>
              <p:nvPr/>
            </p:nvSpPr>
            <p:spPr>
              <a:xfrm>
                <a:off x="1317480" y="1784508"/>
                <a:ext cx="17648" cy="55894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47" extrusionOk="0">
                    <a:moveTo>
                      <a:pt x="120" y="1"/>
                    </a:moveTo>
                    <a:cubicBezTo>
                      <a:pt x="115" y="1"/>
                      <a:pt x="112" y="3"/>
                      <a:pt x="109" y="7"/>
                    </a:cubicBezTo>
                    <a:cubicBezTo>
                      <a:pt x="36" y="7"/>
                      <a:pt x="0" y="233"/>
                      <a:pt x="36" y="495"/>
                    </a:cubicBezTo>
                    <a:cubicBezTo>
                      <a:pt x="36" y="721"/>
                      <a:pt x="72" y="947"/>
                      <a:pt x="145" y="947"/>
                    </a:cubicBezTo>
                    <a:cubicBezTo>
                      <a:pt x="190" y="947"/>
                      <a:pt x="298" y="757"/>
                      <a:pt x="262" y="459"/>
                    </a:cubicBezTo>
                    <a:cubicBezTo>
                      <a:pt x="262" y="211"/>
                      <a:pt x="164" y="1"/>
                      <a:pt x="120" y="1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1"/>
              <p:cNvSpPr/>
              <p:nvPr/>
            </p:nvSpPr>
            <p:spPr>
              <a:xfrm>
                <a:off x="1499446" y="1777957"/>
                <a:ext cx="18179" cy="53651"/>
              </a:xfrm>
              <a:custGeom>
                <a:avLst/>
                <a:gdLst/>
                <a:ahLst/>
                <a:cxnLst/>
                <a:rect l="l" t="t" r="r" b="b"/>
                <a:pathLst>
                  <a:path w="308" h="909" extrusionOk="0">
                    <a:moveTo>
                      <a:pt x="118" y="0"/>
                    </a:moveTo>
                    <a:cubicBezTo>
                      <a:pt x="45" y="0"/>
                      <a:pt x="0" y="226"/>
                      <a:pt x="45" y="488"/>
                    </a:cubicBezTo>
                    <a:cubicBezTo>
                      <a:pt x="79" y="698"/>
                      <a:pt x="112" y="908"/>
                      <a:pt x="175" y="908"/>
                    </a:cubicBezTo>
                    <a:cubicBezTo>
                      <a:pt x="180" y="908"/>
                      <a:pt x="185" y="907"/>
                      <a:pt x="190" y="904"/>
                    </a:cubicBezTo>
                    <a:cubicBezTo>
                      <a:pt x="271" y="904"/>
                      <a:pt x="307" y="714"/>
                      <a:pt x="307" y="452"/>
                    </a:cubicBezTo>
                    <a:cubicBezTo>
                      <a:pt x="271" y="190"/>
                      <a:pt x="154" y="0"/>
                      <a:pt x="118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1"/>
              <p:cNvSpPr/>
              <p:nvPr/>
            </p:nvSpPr>
            <p:spPr>
              <a:xfrm>
                <a:off x="1257159" y="1685823"/>
                <a:ext cx="89183" cy="50582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857" extrusionOk="0">
                    <a:moveTo>
                      <a:pt x="1366" y="0"/>
                    </a:moveTo>
                    <a:cubicBezTo>
                      <a:pt x="1331" y="0"/>
                      <a:pt x="1290" y="4"/>
                      <a:pt x="1248" y="15"/>
                    </a:cubicBezTo>
                    <a:cubicBezTo>
                      <a:pt x="1094" y="15"/>
                      <a:pt x="868" y="51"/>
                      <a:pt x="606" y="169"/>
                    </a:cubicBezTo>
                    <a:cubicBezTo>
                      <a:pt x="380" y="277"/>
                      <a:pt x="190" y="431"/>
                      <a:pt x="118" y="585"/>
                    </a:cubicBezTo>
                    <a:cubicBezTo>
                      <a:pt x="37" y="729"/>
                      <a:pt x="0" y="847"/>
                      <a:pt x="37" y="847"/>
                    </a:cubicBezTo>
                    <a:cubicBezTo>
                      <a:pt x="45" y="853"/>
                      <a:pt x="53" y="856"/>
                      <a:pt x="63" y="856"/>
                    </a:cubicBezTo>
                    <a:cubicBezTo>
                      <a:pt x="108" y="856"/>
                      <a:pt x="173" y="790"/>
                      <a:pt x="263" y="693"/>
                    </a:cubicBezTo>
                    <a:cubicBezTo>
                      <a:pt x="380" y="585"/>
                      <a:pt x="534" y="467"/>
                      <a:pt x="715" y="395"/>
                    </a:cubicBezTo>
                    <a:cubicBezTo>
                      <a:pt x="941" y="277"/>
                      <a:pt x="1131" y="241"/>
                      <a:pt x="1284" y="169"/>
                    </a:cubicBezTo>
                    <a:cubicBezTo>
                      <a:pt x="1438" y="133"/>
                      <a:pt x="1510" y="96"/>
                      <a:pt x="1510" y="51"/>
                    </a:cubicBezTo>
                    <a:cubicBezTo>
                      <a:pt x="1510" y="26"/>
                      <a:pt x="1452" y="0"/>
                      <a:pt x="1366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1"/>
              <p:cNvSpPr/>
              <p:nvPr/>
            </p:nvSpPr>
            <p:spPr>
              <a:xfrm>
                <a:off x="1470584" y="1671185"/>
                <a:ext cx="82277" cy="40312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683" extrusionOk="0">
                    <a:moveTo>
                      <a:pt x="227" y="1"/>
                    </a:moveTo>
                    <a:cubicBezTo>
                      <a:pt x="82" y="1"/>
                      <a:pt x="1" y="37"/>
                      <a:pt x="1" y="73"/>
                    </a:cubicBezTo>
                    <a:cubicBezTo>
                      <a:pt x="1" y="155"/>
                      <a:pt x="344" y="191"/>
                      <a:pt x="679" y="344"/>
                    </a:cubicBezTo>
                    <a:cubicBezTo>
                      <a:pt x="1031" y="479"/>
                      <a:pt x="1282" y="683"/>
                      <a:pt x="1346" y="683"/>
                    </a:cubicBezTo>
                    <a:cubicBezTo>
                      <a:pt x="1351" y="683"/>
                      <a:pt x="1354" y="682"/>
                      <a:pt x="1357" y="679"/>
                    </a:cubicBezTo>
                    <a:cubicBezTo>
                      <a:pt x="1393" y="643"/>
                      <a:pt x="1357" y="570"/>
                      <a:pt x="1249" y="453"/>
                    </a:cubicBezTo>
                    <a:cubicBezTo>
                      <a:pt x="1167" y="344"/>
                      <a:pt x="986" y="191"/>
                      <a:pt x="796" y="118"/>
                    </a:cubicBezTo>
                    <a:cubicBezTo>
                      <a:pt x="570" y="37"/>
                      <a:pt x="381" y="1"/>
                      <a:pt x="227" y="1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1"/>
              <p:cNvSpPr/>
              <p:nvPr/>
            </p:nvSpPr>
            <p:spPr>
              <a:xfrm>
                <a:off x="1401764" y="1790115"/>
                <a:ext cx="51291" cy="48162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16" extrusionOk="0">
                    <a:moveTo>
                      <a:pt x="320" y="0"/>
                    </a:moveTo>
                    <a:cubicBezTo>
                      <a:pt x="270" y="0"/>
                      <a:pt x="226" y="8"/>
                      <a:pt x="190" y="20"/>
                    </a:cubicBezTo>
                    <a:cubicBezTo>
                      <a:pt x="37" y="56"/>
                      <a:pt x="1" y="138"/>
                      <a:pt x="1" y="138"/>
                    </a:cubicBezTo>
                    <a:cubicBezTo>
                      <a:pt x="11" y="148"/>
                      <a:pt x="21" y="152"/>
                      <a:pt x="33" y="152"/>
                    </a:cubicBezTo>
                    <a:cubicBezTo>
                      <a:pt x="64" y="152"/>
                      <a:pt x="106" y="125"/>
                      <a:pt x="190" y="92"/>
                    </a:cubicBezTo>
                    <a:cubicBezTo>
                      <a:pt x="299" y="92"/>
                      <a:pt x="453" y="138"/>
                      <a:pt x="606" y="210"/>
                    </a:cubicBezTo>
                    <a:cubicBezTo>
                      <a:pt x="715" y="318"/>
                      <a:pt x="751" y="508"/>
                      <a:pt x="751" y="626"/>
                    </a:cubicBezTo>
                    <a:cubicBezTo>
                      <a:pt x="715" y="734"/>
                      <a:pt x="715" y="771"/>
                      <a:pt x="715" y="816"/>
                    </a:cubicBezTo>
                    <a:cubicBezTo>
                      <a:pt x="715" y="816"/>
                      <a:pt x="796" y="734"/>
                      <a:pt x="832" y="626"/>
                    </a:cubicBezTo>
                    <a:cubicBezTo>
                      <a:pt x="869" y="508"/>
                      <a:pt x="832" y="282"/>
                      <a:pt x="679" y="138"/>
                    </a:cubicBezTo>
                    <a:cubicBezTo>
                      <a:pt x="551" y="34"/>
                      <a:pt x="423" y="0"/>
                      <a:pt x="320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1"/>
              <p:cNvSpPr/>
              <p:nvPr/>
            </p:nvSpPr>
            <p:spPr>
              <a:xfrm>
                <a:off x="1397514" y="1829188"/>
                <a:ext cx="13398" cy="1263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14" extrusionOk="0">
                    <a:moveTo>
                      <a:pt x="36" y="0"/>
                    </a:moveTo>
                    <a:cubicBezTo>
                      <a:pt x="0" y="0"/>
                      <a:pt x="0" y="109"/>
                      <a:pt x="73" y="154"/>
                    </a:cubicBezTo>
                    <a:cubicBezTo>
                      <a:pt x="94" y="196"/>
                      <a:pt x="130" y="214"/>
                      <a:pt x="164" y="214"/>
                    </a:cubicBezTo>
                    <a:cubicBezTo>
                      <a:pt x="189" y="214"/>
                      <a:pt x="211" y="205"/>
                      <a:pt x="226" y="190"/>
                    </a:cubicBezTo>
                    <a:cubicBezTo>
                      <a:pt x="226" y="154"/>
                      <a:pt x="190" y="109"/>
                      <a:pt x="145" y="72"/>
                    </a:cubicBezTo>
                    <a:cubicBezTo>
                      <a:pt x="109" y="36"/>
                      <a:pt x="73" y="0"/>
                      <a:pt x="36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1"/>
              <p:cNvSpPr/>
              <p:nvPr/>
            </p:nvSpPr>
            <p:spPr>
              <a:xfrm>
                <a:off x="1386300" y="1855630"/>
                <a:ext cx="5766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99" extrusionOk="0">
                    <a:moveTo>
                      <a:pt x="39" y="0"/>
                    </a:moveTo>
                    <a:cubicBezTo>
                      <a:pt x="37" y="0"/>
                      <a:pt x="37" y="1"/>
                      <a:pt x="37" y="4"/>
                    </a:cubicBezTo>
                    <a:cubicBezTo>
                      <a:pt x="0" y="4"/>
                      <a:pt x="37" y="76"/>
                      <a:pt x="73" y="158"/>
                    </a:cubicBezTo>
                    <a:cubicBezTo>
                      <a:pt x="154" y="230"/>
                      <a:pt x="263" y="339"/>
                      <a:pt x="416" y="384"/>
                    </a:cubicBezTo>
                    <a:cubicBezTo>
                      <a:pt x="471" y="394"/>
                      <a:pt x="521" y="399"/>
                      <a:pt x="568" y="399"/>
                    </a:cubicBezTo>
                    <a:cubicBezTo>
                      <a:pt x="684" y="399"/>
                      <a:pt x="774" y="371"/>
                      <a:pt x="832" y="339"/>
                    </a:cubicBezTo>
                    <a:cubicBezTo>
                      <a:pt x="941" y="302"/>
                      <a:pt x="977" y="230"/>
                      <a:pt x="977" y="230"/>
                    </a:cubicBezTo>
                    <a:cubicBezTo>
                      <a:pt x="973" y="226"/>
                      <a:pt x="966" y="224"/>
                      <a:pt x="957" y="224"/>
                    </a:cubicBezTo>
                    <a:cubicBezTo>
                      <a:pt x="904" y="224"/>
                      <a:pt x="772" y="287"/>
                      <a:pt x="608" y="287"/>
                    </a:cubicBezTo>
                    <a:cubicBezTo>
                      <a:pt x="559" y="287"/>
                      <a:pt x="506" y="281"/>
                      <a:pt x="452" y="266"/>
                    </a:cubicBezTo>
                    <a:cubicBezTo>
                      <a:pt x="209" y="199"/>
                      <a:pt x="60" y="0"/>
                      <a:pt x="39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1"/>
              <p:cNvSpPr/>
              <p:nvPr/>
            </p:nvSpPr>
            <p:spPr>
              <a:xfrm>
                <a:off x="1395390" y="1795545"/>
                <a:ext cx="56307" cy="51291"/>
              </a:xfrm>
              <a:custGeom>
                <a:avLst/>
                <a:gdLst/>
                <a:ahLst/>
                <a:cxnLst/>
                <a:rect l="l" t="t" r="r" b="b"/>
                <a:pathLst>
                  <a:path w="954" h="869" extrusionOk="0">
                    <a:moveTo>
                      <a:pt x="940" y="380"/>
                    </a:moveTo>
                    <a:lnTo>
                      <a:pt x="940" y="522"/>
                    </a:lnTo>
                    <a:lnTo>
                      <a:pt x="940" y="522"/>
                    </a:lnTo>
                    <a:cubicBezTo>
                      <a:pt x="952" y="473"/>
                      <a:pt x="954" y="424"/>
                      <a:pt x="940" y="380"/>
                    </a:cubicBezTo>
                    <a:close/>
                    <a:moveTo>
                      <a:pt x="940" y="522"/>
                    </a:moveTo>
                    <a:lnTo>
                      <a:pt x="940" y="522"/>
                    </a:lnTo>
                    <a:cubicBezTo>
                      <a:pt x="927" y="579"/>
                      <a:pt x="899" y="637"/>
                      <a:pt x="867" y="692"/>
                    </a:cubicBezTo>
                    <a:lnTo>
                      <a:pt x="867" y="692"/>
                    </a:lnTo>
                    <a:cubicBezTo>
                      <a:pt x="892" y="659"/>
                      <a:pt x="918" y="602"/>
                      <a:pt x="940" y="534"/>
                    </a:cubicBezTo>
                    <a:lnTo>
                      <a:pt x="940" y="522"/>
                    </a:lnTo>
                    <a:close/>
                    <a:moveTo>
                      <a:pt x="298" y="0"/>
                    </a:moveTo>
                    <a:cubicBezTo>
                      <a:pt x="226" y="46"/>
                      <a:pt x="181" y="46"/>
                      <a:pt x="145" y="82"/>
                    </a:cubicBezTo>
                    <a:lnTo>
                      <a:pt x="109" y="82"/>
                    </a:lnTo>
                    <a:cubicBezTo>
                      <a:pt x="0" y="226"/>
                      <a:pt x="0" y="416"/>
                      <a:pt x="72" y="570"/>
                    </a:cubicBezTo>
                    <a:cubicBezTo>
                      <a:pt x="109" y="570"/>
                      <a:pt x="145" y="606"/>
                      <a:pt x="181" y="642"/>
                    </a:cubicBezTo>
                    <a:cubicBezTo>
                      <a:pt x="226" y="679"/>
                      <a:pt x="262" y="724"/>
                      <a:pt x="262" y="760"/>
                    </a:cubicBezTo>
                    <a:lnTo>
                      <a:pt x="262" y="796"/>
                    </a:lnTo>
                    <a:cubicBezTo>
                      <a:pt x="335" y="832"/>
                      <a:pt x="488" y="868"/>
                      <a:pt x="597" y="868"/>
                    </a:cubicBezTo>
                    <a:lnTo>
                      <a:pt x="714" y="868"/>
                    </a:lnTo>
                    <a:cubicBezTo>
                      <a:pt x="750" y="832"/>
                      <a:pt x="787" y="796"/>
                      <a:pt x="823" y="760"/>
                    </a:cubicBezTo>
                    <a:cubicBezTo>
                      <a:pt x="838" y="738"/>
                      <a:pt x="853" y="715"/>
                      <a:pt x="867" y="692"/>
                    </a:cubicBezTo>
                    <a:lnTo>
                      <a:pt x="867" y="692"/>
                    </a:lnTo>
                    <a:cubicBezTo>
                      <a:pt x="851" y="712"/>
                      <a:pt x="836" y="724"/>
                      <a:pt x="823" y="724"/>
                    </a:cubicBezTo>
                    <a:cubicBezTo>
                      <a:pt x="823" y="679"/>
                      <a:pt x="823" y="642"/>
                      <a:pt x="859" y="534"/>
                    </a:cubicBezTo>
                    <a:cubicBezTo>
                      <a:pt x="859" y="416"/>
                      <a:pt x="823" y="226"/>
                      <a:pt x="714" y="118"/>
                    </a:cubicBezTo>
                    <a:cubicBezTo>
                      <a:pt x="597" y="46"/>
                      <a:pt x="488" y="0"/>
                      <a:pt x="371" y="0"/>
                    </a:cubicBezTo>
                    <a:close/>
                  </a:path>
                </a:pathLst>
              </a:custGeom>
              <a:solidFill>
                <a:srgbClr val="DB8E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1"/>
              <p:cNvSpPr/>
              <p:nvPr/>
            </p:nvSpPr>
            <p:spPr>
              <a:xfrm>
                <a:off x="1403889" y="1795545"/>
                <a:ext cx="47041" cy="42732"/>
              </a:xfrm>
              <a:custGeom>
                <a:avLst/>
                <a:gdLst/>
                <a:ahLst/>
                <a:cxnLst/>
                <a:rect l="l" t="t" r="r" b="b"/>
                <a:pathLst>
                  <a:path w="797" h="724" extrusionOk="0">
                    <a:moveTo>
                      <a:pt x="154" y="0"/>
                    </a:moveTo>
                    <a:cubicBezTo>
                      <a:pt x="154" y="1"/>
                      <a:pt x="154" y="1"/>
                      <a:pt x="154" y="1"/>
                    </a:cubicBezTo>
                    <a:lnTo>
                      <a:pt x="154" y="1"/>
                    </a:lnTo>
                    <a:cubicBezTo>
                      <a:pt x="166" y="0"/>
                      <a:pt x="179" y="0"/>
                      <a:pt x="191" y="0"/>
                    </a:cubicBezTo>
                    <a:close/>
                    <a:moveTo>
                      <a:pt x="154" y="1"/>
                    </a:moveTo>
                    <a:cubicBezTo>
                      <a:pt x="92" y="3"/>
                      <a:pt x="31" y="14"/>
                      <a:pt x="1" y="82"/>
                    </a:cubicBezTo>
                    <a:cubicBezTo>
                      <a:pt x="37" y="46"/>
                      <a:pt x="82" y="46"/>
                      <a:pt x="154" y="1"/>
                    </a:cubicBezTo>
                    <a:close/>
                    <a:moveTo>
                      <a:pt x="191" y="0"/>
                    </a:moveTo>
                    <a:cubicBezTo>
                      <a:pt x="308" y="0"/>
                      <a:pt x="453" y="46"/>
                      <a:pt x="570" y="118"/>
                    </a:cubicBezTo>
                    <a:cubicBezTo>
                      <a:pt x="453" y="46"/>
                      <a:pt x="344" y="0"/>
                      <a:pt x="227" y="0"/>
                    </a:cubicBezTo>
                    <a:close/>
                    <a:moveTo>
                      <a:pt x="570" y="118"/>
                    </a:moveTo>
                    <a:cubicBezTo>
                      <a:pt x="679" y="226"/>
                      <a:pt x="715" y="416"/>
                      <a:pt x="715" y="534"/>
                    </a:cubicBezTo>
                    <a:cubicBezTo>
                      <a:pt x="679" y="642"/>
                      <a:pt x="679" y="679"/>
                      <a:pt x="679" y="724"/>
                    </a:cubicBezTo>
                    <a:cubicBezTo>
                      <a:pt x="715" y="724"/>
                      <a:pt x="760" y="642"/>
                      <a:pt x="796" y="534"/>
                    </a:cubicBezTo>
                    <a:lnTo>
                      <a:pt x="796" y="380"/>
                    </a:lnTo>
                    <a:cubicBezTo>
                      <a:pt x="796" y="308"/>
                      <a:pt x="715" y="226"/>
                      <a:pt x="643" y="154"/>
                    </a:cubicBezTo>
                    <a:cubicBezTo>
                      <a:pt x="606" y="154"/>
                      <a:pt x="606" y="118"/>
                      <a:pt x="570" y="118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1"/>
              <p:cNvSpPr/>
              <p:nvPr/>
            </p:nvSpPr>
            <p:spPr>
              <a:xfrm>
                <a:off x="1399639" y="1829188"/>
                <a:ext cx="11273" cy="13398"/>
              </a:xfrm>
              <a:custGeom>
                <a:avLst/>
                <a:gdLst/>
                <a:ahLst/>
                <a:cxnLst/>
                <a:rect l="l" t="t" r="r" b="b"/>
                <a:pathLst>
                  <a:path w="191" h="227" extrusionOk="0">
                    <a:moveTo>
                      <a:pt x="0" y="0"/>
                    </a:moveTo>
                    <a:cubicBezTo>
                      <a:pt x="37" y="72"/>
                      <a:pt x="73" y="154"/>
                      <a:pt x="154" y="190"/>
                    </a:cubicBezTo>
                    <a:lnTo>
                      <a:pt x="190" y="226"/>
                    </a:lnTo>
                    <a:lnTo>
                      <a:pt x="190" y="190"/>
                    </a:lnTo>
                    <a:cubicBezTo>
                      <a:pt x="190" y="154"/>
                      <a:pt x="154" y="109"/>
                      <a:pt x="109" y="72"/>
                    </a:cubicBezTo>
                    <a:cubicBezTo>
                      <a:pt x="73" y="36"/>
                      <a:pt x="37" y="0"/>
                      <a:pt x="0" y="0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1"/>
              <p:cNvSpPr/>
              <p:nvPr/>
            </p:nvSpPr>
            <p:spPr>
              <a:xfrm>
                <a:off x="1604034" y="1793421"/>
                <a:ext cx="51291" cy="82218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393" extrusionOk="0">
                    <a:moveTo>
                      <a:pt x="344" y="36"/>
                    </a:moveTo>
                    <a:lnTo>
                      <a:pt x="344" y="36"/>
                    </a:lnTo>
                    <a:cubicBezTo>
                      <a:pt x="174" y="141"/>
                      <a:pt x="99" y="303"/>
                      <a:pt x="52" y="498"/>
                    </a:cubicBezTo>
                    <a:lnTo>
                      <a:pt x="52" y="498"/>
                    </a:lnTo>
                    <a:cubicBezTo>
                      <a:pt x="131" y="320"/>
                      <a:pt x="231" y="149"/>
                      <a:pt x="308" y="82"/>
                    </a:cubicBezTo>
                    <a:cubicBezTo>
                      <a:pt x="344" y="82"/>
                      <a:pt x="344" y="36"/>
                      <a:pt x="344" y="36"/>
                    </a:cubicBezTo>
                    <a:close/>
                    <a:moveTo>
                      <a:pt x="52" y="498"/>
                    </a:moveTo>
                    <a:cubicBezTo>
                      <a:pt x="47" y="510"/>
                      <a:pt x="41" y="522"/>
                      <a:pt x="36" y="534"/>
                    </a:cubicBezTo>
                    <a:lnTo>
                      <a:pt x="36" y="570"/>
                    </a:lnTo>
                    <a:cubicBezTo>
                      <a:pt x="41" y="545"/>
                      <a:pt x="46" y="521"/>
                      <a:pt x="52" y="498"/>
                    </a:cubicBezTo>
                    <a:close/>
                    <a:moveTo>
                      <a:pt x="488" y="0"/>
                    </a:moveTo>
                    <a:cubicBezTo>
                      <a:pt x="452" y="36"/>
                      <a:pt x="344" y="190"/>
                      <a:pt x="226" y="380"/>
                    </a:cubicBezTo>
                    <a:cubicBezTo>
                      <a:pt x="262" y="380"/>
                      <a:pt x="262" y="416"/>
                      <a:pt x="262" y="416"/>
                    </a:cubicBezTo>
                    <a:cubicBezTo>
                      <a:pt x="344" y="488"/>
                      <a:pt x="416" y="606"/>
                      <a:pt x="416" y="760"/>
                    </a:cubicBezTo>
                    <a:cubicBezTo>
                      <a:pt x="416" y="904"/>
                      <a:pt x="344" y="1022"/>
                      <a:pt x="308" y="1094"/>
                    </a:cubicBezTo>
                    <a:cubicBezTo>
                      <a:pt x="226" y="1167"/>
                      <a:pt x="190" y="1167"/>
                      <a:pt x="190" y="1167"/>
                    </a:cubicBezTo>
                    <a:lnTo>
                      <a:pt x="154" y="1167"/>
                    </a:lnTo>
                    <a:cubicBezTo>
                      <a:pt x="154" y="1130"/>
                      <a:pt x="308" y="986"/>
                      <a:pt x="308" y="760"/>
                    </a:cubicBezTo>
                    <a:cubicBezTo>
                      <a:pt x="308" y="642"/>
                      <a:pt x="226" y="534"/>
                      <a:pt x="190" y="452"/>
                    </a:cubicBezTo>
                    <a:cubicBezTo>
                      <a:pt x="190" y="488"/>
                      <a:pt x="154" y="534"/>
                      <a:pt x="154" y="570"/>
                    </a:cubicBezTo>
                    <a:cubicBezTo>
                      <a:pt x="36" y="941"/>
                      <a:pt x="81" y="1248"/>
                      <a:pt x="36" y="1248"/>
                    </a:cubicBezTo>
                    <a:lnTo>
                      <a:pt x="0" y="1248"/>
                    </a:lnTo>
                    <a:cubicBezTo>
                      <a:pt x="36" y="1320"/>
                      <a:pt x="36" y="1356"/>
                      <a:pt x="36" y="1393"/>
                    </a:cubicBezTo>
                    <a:lnTo>
                      <a:pt x="81" y="1393"/>
                    </a:lnTo>
                    <a:cubicBezTo>
                      <a:pt x="154" y="1393"/>
                      <a:pt x="190" y="1356"/>
                      <a:pt x="226" y="1320"/>
                    </a:cubicBezTo>
                    <a:cubicBezTo>
                      <a:pt x="308" y="1248"/>
                      <a:pt x="344" y="1212"/>
                      <a:pt x="380" y="1167"/>
                    </a:cubicBezTo>
                    <a:cubicBezTo>
                      <a:pt x="452" y="1058"/>
                      <a:pt x="534" y="986"/>
                      <a:pt x="606" y="868"/>
                    </a:cubicBezTo>
                    <a:cubicBezTo>
                      <a:pt x="714" y="715"/>
                      <a:pt x="868" y="0"/>
                      <a:pt x="534" y="0"/>
                    </a:cubicBezTo>
                    <a:close/>
                  </a:path>
                </a:pathLst>
              </a:custGeom>
              <a:solidFill>
                <a:srgbClr val="CD7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1"/>
              <p:cNvSpPr/>
              <p:nvPr/>
            </p:nvSpPr>
            <p:spPr>
              <a:xfrm>
                <a:off x="1601850" y="1793421"/>
                <a:ext cx="31046" cy="7366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1248" extrusionOk="0">
                    <a:moveTo>
                      <a:pt x="489" y="0"/>
                    </a:moveTo>
                    <a:cubicBezTo>
                      <a:pt x="453" y="0"/>
                      <a:pt x="417" y="36"/>
                      <a:pt x="381" y="36"/>
                    </a:cubicBezTo>
                    <a:cubicBezTo>
                      <a:pt x="381" y="36"/>
                      <a:pt x="381" y="82"/>
                      <a:pt x="345" y="82"/>
                    </a:cubicBezTo>
                    <a:cubicBezTo>
                      <a:pt x="263" y="154"/>
                      <a:pt x="155" y="344"/>
                      <a:pt x="73" y="534"/>
                    </a:cubicBezTo>
                    <a:lnTo>
                      <a:pt x="73" y="570"/>
                    </a:lnTo>
                    <a:cubicBezTo>
                      <a:pt x="1" y="796"/>
                      <a:pt x="1" y="1058"/>
                      <a:pt x="37" y="1248"/>
                    </a:cubicBezTo>
                    <a:lnTo>
                      <a:pt x="73" y="1248"/>
                    </a:lnTo>
                    <a:cubicBezTo>
                      <a:pt x="118" y="1248"/>
                      <a:pt x="73" y="941"/>
                      <a:pt x="191" y="570"/>
                    </a:cubicBezTo>
                    <a:cubicBezTo>
                      <a:pt x="191" y="534"/>
                      <a:pt x="227" y="488"/>
                      <a:pt x="227" y="452"/>
                    </a:cubicBezTo>
                    <a:cubicBezTo>
                      <a:pt x="191" y="380"/>
                      <a:pt x="191" y="344"/>
                      <a:pt x="191" y="344"/>
                    </a:cubicBezTo>
                    <a:cubicBezTo>
                      <a:pt x="227" y="344"/>
                      <a:pt x="227" y="344"/>
                      <a:pt x="263" y="380"/>
                    </a:cubicBezTo>
                    <a:cubicBezTo>
                      <a:pt x="381" y="190"/>
                      <a:pt x="489" y="36"/>
                      <a:pt x="525" y="0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1"/>
              <p:cNvSpPr/>
              <p:nvPr/>
            </p:nvSpPr>
            <p:spPr>
              <a:xfrm>
                <a:off x="1613065" y="1813665"/>
                <a:ext cx="15523" cy="4863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824" extrusionOk="0">
                    <a:moveTo>
                      <a:pt x="1" y="1"/>
                    </a:moveTo>
                    <a:cubicBezTo>
                      <a:pt x="1" y="1"/>
                      <a:pt x="1" y="37"/>
                      <a:pt x="37" y="109"/>
                    </a:cubicBezTo>
                    <a:cubicBezTo>
                      <a:pt x="73" y="191"/>
                      <a:pt x="155" y="299"/>
                      <a:pt x="155" y="417"/>
                    </a:cubicBezTo>
                    <a:cubicBezTo>
                      <a:pt x="155" y="643"/>
                      <a:pt x="1" y="787"/>
                      <a:pt x="1" y="824"/>
                    </a:cubicBezTo>
                    <a:lnTo>
                      <a:pt x="37" y="824"/>
                    </a:lnTo>
                    <a:cubicBezTo>
                      <a:pt x="37" y="824"/>
                      <a:pt x="73" y="824"/>
                      <a:pt x="155" y="751"/>
                    </a:cubicBezTo>
                    <a:cubicBezTo>
                      <a:pt x="191" y="679"/>
                      <a:pt x="263" y="561"/>
                      <a:pt x="263" y="417"/>
                    </a:cubicBezTo>
                    <a:cubicBezTo>
                      <a:pt x="263" y="263"/>
                      <a:pt x="191" y="145"/>
                      <a:pt x="109" y="73"/>
                    </a:cubicBezTo>
                    <a:cubicBezTo>
                      <a:pt x="109" y="73"/>
                      <a:pt x="109" y="37"/>
                      <a:pt x="73" y="37"/>
                    </a:cubicBezTo>
                    <a:cubicBezTo>
                      <a:pt x="37" y="1"/>
                      <a:pt x="37" y="1"/>
                      <a:pt x="1" y="1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1"/>
              <p:cNvSpPr/>
              <p:nvPr/>
            </p:nvSpPr>
            <p:spPr>
              <a:xfrm>
                <a:off x="1279587" y="1853683"/>
                <a:ext cx="93433" cy="73188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1240" extrusionOk="0">
                    <a:moveTo>
                      <a:pt x="904" y="1"/>
                    </a:moveTo>
                    <a:cubicBezTo>
                      <a:pt x="488" y="37"/>
                      <a:pt x="0" y="191"/>
                      <a:pt x="36" y="787"/>
                    </a:cubicBezTo>
                    <a:cubicBezTo>
                      <a:pt x="73" y="1131"/>
                      <a:pt x="452" y="1203"/>
                      <a:pt x="678" y="1240"/>
                    </a:cubicBezTo>
                    <a:lnTo>
                      <a:pt x="751" y="1240"/>
                    </a:lnTo>
                    <a:cubicBezTo>
                      <a:pt x="1130" y="1240"/>
                      <a:pt x="1582" y="1050"/>
                      <a:pt x="1582" y="525"/>
                    </a:cubicBezTo>
                    <a:cubicBezTo>
                      <a:pt x="1582" y="191"/>
                      <a:pt x="1284" y="1"/>
                      <a:pt x="940" y="1"/>
                    </a:cubicBezTo>
                    <a:close/>
                  </a:path>
                </a:pathLst>
              </a:custGeom>
              <a:solidFill>
                <a:srgbClr val="DF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1"/>
              <p:cNvSpPr/>
              <p:nvPr/>
            </p:nvSpPr>
            <p:spPr>
              <a:xfrm>
                <a:off x="1468459" y="1840344"/>
                <a:ext cx="95616" cy="71063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1204" extrusionOk="0">
                    <a:moveTo>
                      <a:pt x="832" y="1"/>
                    </a:moveTo>
                    <a:cubicBezTo>
                      <a:pt x="453" y="1"/>
                      <a:pt x="1" y="109"/>
                      <a:pt x="1" y="679"/>
                    </a:cubicBezTo>
                    <a:cubicBezTo>
                      <a:pt x="1" y="1013"/>
                      <a:pt x="344" y="1167"/>
                      <a:pt x="570" y="1203"/>
                    </a:cubicBezTo>
                    <a:lnTo>
                      <a:pt x="796" y="1203"/>
                    </a:lnTo>
                    <a:cubicBezTo>
                      <a:pt x="1131" y="1203"/>
                      <a:pt x="1511" y="1050"/>
                      <a:pt x="1547" y="598"/>
                    </a:cubicBezTo>
                    <a:cubicBezTo>
                      <a:pt x="1619" y="263"/>
                      <a:pt x="1285" y="37"/>
                      <a:pt x="941" y="1"/>
                    </a:cubicBezTo>
                    <a:close/>
                  </a:path>
                </a:pathLst>
              </a:custGeom>
              <a:solidFill>
                <a:srgbClr val="DF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1"/>
              <p:cNvSpPr/>
              <p:nvPr/>
            </p:nvSpPr>
            <p:spPr>
              <a:xfrm>
                <a:off x="1165910" y="1571437"/>
                <a:ext cx="293519" cy="264185"/>
              </a:xfrm>
              <a:custGeom>
                <a:avLst/>
                <a:gdLst/>
                <a:ahLst/>
                <a:cxnLst/>
                <a:rect l="l" t="t" r="r" b="b"/>
                <a:pathLst>
                  <a:path w="4973" h="4476" extrusionOk="0">
                    <a:moveTo>
                      <a:pt x="3807" y="0"/>
                    </a:moveTo>
                    <a:cubicBezTo>
                      <a:pt x="3436" y="0"/>
                      <a:pt x="3020" y="36"/>
                      <a:pt x="2604" y="109"/>
                    </a:cubicBezTo>
                    <a:cubicBezTo>
                      <a:pt x="1510" y="299"/>
                      <a:pt x="380" y="751"/>
                      <a:pt x="0" y="1808"/>
                    </a:cubicBezTo>
                    <a:lnTo>
                      <a:pt x="0" y="1953"/>
                    </a:lnTo>
                    <a:lnTo>
                      <a:pt x="82" y="4403"/>
                    </a:lnTo>
                    <a:cubicBezTo>
                      <a:pt x="82" y="4403"/>
                      <a:pt x="118" y="4439"/>
                      <a:pt x="154" y="4476"/>
                    </a:cubicBezTo>
                    <a:cubicBezTo>
                      <a:pt x="642" y="4177"/>
                      <a:pt x="1094" y="3797"/>
                      <a:pt x="1438" y="3345"/>
                    </a:cubicBezTo>
                    <a:lnTo>
                      <a:pt x="1772" y="2667"/>
                    </a:lnTo>
                    <a:lnTo>
                      <a:pt x="1772" y="2667"/>
                    </a:lnTo>
                    <a:cubicBezTo>
                      <a:pt x="1664" y="2749"/>
                      <a:pt x="1628" y="2785"/>
                      <a:pt x="1583" y="2785"/>
                    </a:cubicBezTo>
                    <a:cubicBezTo>
                      <a:pt x="1546" y="2785"/>
                      <a:pt x="1583" y="2667"/>
                      <a:pt x="1664" y="2523"/>
                    </a:cubicBezTo>
                    <a:cubicBezTo>
                      <a:pt x="1700" y="2441"/>
                      <a:pt x="1772" y="2369"/>
                      <a:pt x="1854" y="2297"/>
                    </a:cubicBezTo>
                    <a:cubicBezTo>
                      <a:pt x="1890" y="2071"/>
                      <a:pt x="1890" y="1881"/>
                      <a:pt x="1890" y="1655"/>
                    </a:cubicBezTo>
                    <a:lnTo>
                      <a:pt x="2116" y="1655"/>
                    </a:lnTo>
                    <a:cubicBezTo>
                      <a:pt x="2939" y="1655"/>
                      <a:pt x="3734" y="1356"/>
                      <a:pt x="4376" y="823"/>
                    </a:cubicBezTo>
                    <a:cubicBezTo>
                      <a:pt x="4638" y="633"/>
                      <a:pt x="4828" y="407"/>
                      <a:pt x="4973" y="145"/>
                    </a:cubicBezTo>
                    <a:cubicBezTo>
                      <a:pt x="4602" y="36"/>
                      <a:pt x="4223" y="0"/>
                      <a:pt x="3807" y="0"/>
                    </a:cubicBezTo>
                    <a:close/>
                  </a:path>
                </a:pathLst>
              </a:custGeom>
              <a:solidFill>
                <a:srgbClr val="DF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1"/>
              <p:cNvSpPr/>
              <p:nvPr/>
            </p:nvSpPr>
            <p:spPr>
              <a:xfrm>
                <a:off x="1257159" y="1706953"/>
                <a:ext cx="18179" cy="28862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89" extrusionOk="0">
                    <a:moveTo>
                      <a:pt x="308" y="1"/>
                    </a:moveTo>
                    <a:lnTo>
                      <a:pt x="308" y="1"/>
                    </a:lnTo>
                    <a:cubicBezTo>
                      <a:pt x="226" y="73"/>
                      <a:pt x="154" y="145"/>
                      <a:pt x="118" y="227"/>
                    </a:cubicBezTo>
                    <a:cubicBezTo>
                      <a:pt x="37" y="371"/>
                      <a:pt x="0" y="489"/>
                      <a:pt x="37" y="489"/>
                    </a:cubicBezTo>
                    <a:cubicBezTo>
                      <a:pt x="82" y="489"/>
                      <a:pt x="118" y="453"/>
                      <a:pt x="226" y="371"/>
                    </a:cubicBezTo>
                    <a:cubicBezTo>
                      <a:pt x="263" y="263"/>
                      <a:pt x="308" y="109"/>
                      <a:pt x="308" y="1"/>
                    </a:cubicBezTo>
                    <a:close/>
                  </a:path>
                </a:pathLst>
              </a:custGeom>
              <a:solidFill>
                <a:srgbClr val="7846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1"/>
              <p:cNvSpPr/>
              <p:nvPr/>
            </p:nvSpPr>
            <p:spPr>
              <a:xfrm>
                <a:off x="1125893" y="1521386"/>
                <a:ext cx="331411" cy="327575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5550" extrusionOk="0">
                    <a:moveTo>
                      <a:pt x="4975" y="0"/>
                    </a:moveTo>
                    <a:cubicBezTo>
                      <a:pt x="4749" y="0"/>
                      <a:pt x="4524" y="16"/>
                      <a:pt x="4295" y="16"/>
                    </a:cubicBezTo>
                    <a:cubicBezTo>
                      <a:pt x="3355" y="125"/>
                      <a:pt x="2378" y="315"/>
                      <a:pt x="1546" y="848"/>
                    </a:cubicBezTo>
                    <a:cubicBezTo>
                      <a:pt x="724" y="1336"/>
                      <a:pt x="82" y="2241"/>
                      <a:pt x="0" y="3217"/>
                    </a:cubicBezTo>
                    <a:cubicBezTo>
                      <a:pt x="0" y="3443"/>
                      <a:pt x="0" y="3669"/>
                      <a:pt x="46" y="3895"/>
                    </a:cubicBezTo>
                    <a:cubicBezTo>
                      <a:pt x="82" y="4311"/>
                      <a:pt x="82" y="4691"/>
                      <a:pt x="118" y="5097"/>
                    </a:cubicBezTo>
                    <a:lnTo>
                      <a:pt x="498" y="5550"/>
                    </a:lnTo>
                    <a:cubicBezTo>
                      <a:pt x="1583" y="4799"/>
                      <a:pt x="2261" y="3443"/>
                      <a:pt x="2116" y="2087"/>
                    </a:cubicBezTo>
                    <a:cubicBezTo>
                      <a:pt x="2984" y="2087"/>
                      <a:pt x="3807" y="1861"/>
                      <a:pt x="4602" y="1481"/>
                    </a:cubicBezTo>
                    <a:cubicBezTo>
                      <a:pt x="4828" y="1373"/>
                      <a:pt x="5090" y="1219"/>
                      <a:pt x="5280" y="1029"/>
                    </a:cubicBezTo>
                    <a:cubicBezTo>
                      <a:pt x="5470" y="848"/>
                      <a:pt x="5615" y="577"/>
                      <a:pt x="5579" y="279"/>
                    </a:cubicBezTo>
                    <a:cubicBezTo>
                      <a:pt x="5579" y="242"/>
                      <a:pt x="5579" y="170"/>
                      <a:pt x="5543" y="125"/>
                    </a:cubicBezTo>
                    <a:cubicBezTo>
                      <a:pt x="5506" y="53"/>
                      <a:pt x="5389" y="53"/>
                      <a:pt x="5316" y="16"/>
                    </a:cubicBezTo>
                    <a:cubicBezTo>
                      <a:pt x="5202" y="4"/>
                      <a:pt x="5088" y="0"/>
                      <a:pt x="4975" y="0"/>
                    </a:cubicBezTo>
                    <a:close/>
                  </a:path>
                </a:pathLst>
              </a:custGeom>
              <a:solidFill>
                <a:srgbClr val="B07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1"/>
              <p:cNvSpPr/>
              <p:nvPr/>
            </p:nvSpPr>
            <p:spPr>
              <a:xfrm>
                <a:off x="1077317" y="1814846"/>
                <a:ext cx="115330" cy="134866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285" extrusionOk="0">
                    <a:moveTo>
                      <a:pt x="826" y="1"/>
                    </a:moveTo>
                    <a:cubicBezTo>
                      <a:pt x="566" y="1"/>
                      <a:pt x="312" y="91"/>
                      <a:pt x="191" y="315"/>
                    </a:cubicBezTo>
                    <a:cubicBezTo>
                      <a:pt x="1" y="695"/>
                      <a:pt x="109" y="1219"/>
                      <a:pt x="299" y="1563"/>
                    </a:cubicBezTo>
                    <a:cubicBezTo>
                      <a:pt x="589" y="2018"/>
                      <a:pt x="942" y="2284"/>
                      <a:pt x="1394" y="2284"/>
                    </a:cubicBezTo>
                    <a:cubicBezTo>
                      <a:pt x="1534" y="2284"/>
                      <a:pt x="1684" y="2258"/>
                      <a:pt x="1845" y="2205"/>
                    </a:cubicBezTo>
                    <a:lnTo>
                      <a:pt x="1953" y="1111"/>
                    </a:lnTo>
                    <a:cubicBezTo>
                      <a:pt x="1953" y="731"/>
                      <a:pt x="1727" y="352"/>
                      <a:pt x="1429" y="171"/>
                    </a:cubicBezTo>
                    <a:cubicBezTo>
                      <a:pt x="1275" y="67"/>
                      <a:pt x="1048" y="1"/>
                      <a:pt x="826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1"/>
              <p:cNvSpPr/>
              <p:nvPr/>
            </p:nvSpPr>
            <p:spPr>
              <a:xfrm>
                <a:off x="1110429" y="1844121"/>
                <a:ext cx="75785" cy="785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330" extrusionOk="0">
                    <a:moveTo>
                      <a:pt x="77" y="0"/>
                    </a:moveTo>
                    <a:cubicBezTo>
                      <a:pt x="30" y="0"/>
                      <a:pt x="0" y="9"/>
                      <a:pt x="0" y="9"/>
                    </a:cubicBezTo>
                    <a:cubicBezTo>
                      <a:pt x="0" y="45"/>
                      <a:pt x="118" y="45"/>
                      <a:pt x="262" y="127"/>
                    </a:cubicBezTo>
                    <a:cubicBezTo>
                      <a:pt x="416" y="199"/>
                      <a:pt x="606" y="308"/>
                      <a:pt x="796" y="497"/>
                    </a:cubicBezTo>
                    <a:cubicBezTo>
                      <a:pt x="986" y="687"/>
                      <a:pt x="1094" y="877"/>
                      <a:pt x="1130" y="1067"/>
                    </a:cubicBezTo>
                    <a:cubicBezTo>
                      <a:pt x="1212" y="1212"/>
                      <a:pt x="1248" y="1329"/>
                      <a:pt x="1248" y="1329"/>
                    </a:cubicBezTo>
                    <a:cubicBezTo>
                      <a:pt x="1248" y="1329"/>
                      <a:pt x="1284" y="1212"/>
                      <a:pt x="1248" y="1031"/>
                    </a:cubicBezTo>
                    <a:cubicBezTo>
                      <a:pt x="1166" y="841"/>
                      <a:pt x="1058" y="615"/>
                      <a:pt x="868" y="389"/>
                    </a:cubicBezTo>
                    <a:cubicBezTo>
                      <a:pt x="678" y="199"/>
                      <a:pt x="452" y="82"/>
                      <a:pt x="262" y="45"/>
                    </a:cubicBezTo>
                    <a:cubicBezTo>
                      <a:pt x="190" y="9"/>
                      <a:pt x="124" y="0"/>
                      <a:pt x="77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1"/>
              <p:cNvSpPr/>
              <p:nvPr/>
            </p:nvSpPr>
            <p:spPr>
              <a:xfrm>
                <a:off x="1137107" y="1857991"/>
                <a:ext cx="26737" cy="51291"/>
              </a:xfrm>
              <a:custGeom>
                <a:avLst/>
                <a:gdLst/>
                <a:ahLst/>
                <a:cxnLst/>
                <a:rect l="l" t="t" r="r" b="b"/>
                <a:pathLst>
                  <a:path w="453" h="869" extrusionOk="0">
                    <a:moveTo>
                      <a:pt x="190" y="0"/>
                    </a:moveTo>
                    <a:cubicBezTo>
                      <a:pt x="190" y="0"/>
                      <a:pt x="154" y="36"/>
                      <a:pt x="82" y="118"/>
                    </a:cubicBezTo>
                    <a:cubicBezTo>
                      <a:pt x="36" y="190"/>
                      <a:pt x="0" y="344"/>
                      <a:pt x="36" y="488"/>
                    </a:cubicBezTo>
                    <a:cubicBezTo>
                      <a:pt x="118" y="642"/>
                      <a:pt x="190" y="751"/>
                      <a:pt x="308" y="832"/>
                    </a:cubicBezTo>
                    <a:cubicBezTo>
                      <a:pt x="380" y="868"/>
                      <a:pt x="452" y="868"/>
                      <a:pt x="452" y="868"/>
                    </a:cubicBezTo>
                    <a:cubicBezTo>
                      <a:pt x="452" y="832"/>
                      <a:pt x="416" y="796"/>
                      <a:pt x="344" y="751"/>
                    </a:cubicBezTo>
                    <a:cubicBezTo>
                      <a:pt x="262" y="678"/>
                      <a:pt x="190" y="606"/>
                      <a:pt x="190" y="452"/>
                    </a:cubicBezTo>
                    <a:cubicBezTo>
                      <a:pt x="154" y="344"/>
                      <a:pt x="154" y="226"/>
                      <a:pt x="154" y="154"/>
                    </a:cubicBezTo>
                    <a:cubicBezTo>
                      <a:pt x="190" y="73"/>
                      <a:pt x="226" y="0"/>
                      <a:pt x="190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1"/>
              <p:cNvSpPr/>
              <p:nvPr/>
            </p:nvSpPr>
            <p:spPr>
              <a:xfrm>
                <a:off x="1092781" y="1842527"/>
                <a:ext cx="91308" cy="84343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429" extrusionOk="0">
                    <a:moveTo>
                      <a:pt x="299" y="0"/>
                    </a:moveTo>
                    <a:lnTo>
                      <a:pt x="299" y="36"/>
                    </a:lnTo>
                    <a:lnTo>
                      <a:pt x="417" y="36"/>
                    </a:lnTo>
                    <a:cubicBezTo>
                      <a:pt x="381" y="36"/>
                      <a:pt x="335" y="0"/>
                      <a:pt x="299" y="0"/>
                    </a:cubicBezTo>
                    <a:close/>
                    <a:moveTo>
                      <a:pt x="299" y="36"/>
                    </a:moveTo>
                    <a:lnTo>
                      <a:pt x="299" y="36"/>
                    </a:lnTo>
                    <a:cubicBezTo>
                      <a:pt x="1" y="226"/>
                      <a:pt x="335" y="868"/>
                      <a:pt x="489" y="1058"/>
                    </a:cubicBezTo>
                    <a:cubicBezTo>
                      <a:pt x="679" y="1284"/>
                      <a:pt x="977" y="1429"/>
                      <a:pt x="1239" y="1429"/>
                    </a:cubicBezTo>
                    <a:cubicBezTo>
                      <a:pt x="1321" y="1429"/>
                      <a:pt x="1393" y="1392"/>
                      <a:pt x="1429" y="1392"/>
                    </a:cubicBezTo>
                    <a:cubicBezTo>
                      <a:pt x="1465" y="1392"/>
                      <a:pt x="1511" y="1392"/>
                      <a:pt x="1547" y="1356"/>
                    </a:cubicBezTo>
                    <a:lnTo>
                      <a:pt x="1547" y="1320"/>
                    </a:lnTo>
                    <a:cubicBezTo>
                      <a:pt x="1511" y="1320"/>
                      <a:pt x="1511" y="1239"/>
                      <a:pt x="1465" y="1166"/>
                    </a:cubicBezTo>
                    <a:cubicBezTo>
                      <a:pt x="1393" y="976"/>
                      <a:pt x="1321" y="787"/>
                      <a:pt x="1203" y="642"/>
                    </a:cubicBezTo>
                    <a:cubicBezTo>
                      <a:pt x="1167" y="606"/>
                      <a:pt x="1131" y="561"/>
                      <a:pt x="1095" y="524"/>
                    </a:cubicBezTo>
                    <a:cubicBezTo>
                      <a:pt x="1059" y="452"/>
                      <a:pt x="977" y="416"/>
                      <a:pt x="941" y="380"/>
                    </a:cubicBezTo>
                    <a:cubicBezTo>
                      <a:pt x="941" y="380"/>
                      <a:pt x="941" y="416"/>
                      <a:pt x="905" y="416"/>
                    </a:cubicBezTo>
                    <a:cubicBezTo>
                      <a:pt x="905" y="488"/>
                      <a:pt x="905" y="606"/>
                      <a:pt x="941" y="714"/>
                    </a:cubicBezTo>
                    <a:cubicBezTo>
                      <a:pt x="941" y="868"/>
                      <a:pt x="1013" y="940"/>
                      <a:pt x="1095" y="1013"/>
                    </a:cubicBezTo>
                    <a:cubicBezTo>
                      <a:pt x="1167" y="1058"/>
                      <a:pt x="1203" y="1094"/>
                      <a:pt x="1203" y="1130"/>
                    </a:cubicBezTo>
                    <a:lnTo>
                      <a:pt x="1167" y="1130"/>
                    </a:lnTo>
                    <a:cubicBezTo>
                      <a:pt x="1131" y="1130"/>
                      <a:pt x="1095" y="1130"/>
                      <a:pt x="1059" y="1094"/>
                    </a:cubicBezTo>
                    <a:cubicBezTo>
                      <a:pt x="941" y="1013"/>
                      <a:pt x="869" y="904"/>
                      <a:pt x="787" y="750"/>
                    </a:cubicBezTo>
                    <a:cubicBezTo>
                      <a:pt x="751" y="606"/>
                      <a:pt x="787" y="452"/>
                      <a:pt x="833" y="380"/>
                    </a:cubicBezTo>
                    <a:cubicBezTo>
                      <a:pt x="869" y="380"/>
                      <a:pt x="869" y="335"/>
                      <a:pt x="869" y="335"/>
                    </a:cubicBezTo>
                    <a:cubicBezTo>
                      <a:pt x="751" y="262"/>
                      <a:pt x="643" y="190"/>
                      <a:pt x="561" y="154"/>
                    </a:cubicBezTo>
                    <a:cubicBezTo>
                      <a:pt x="417" y="72"/>
                      <a:pt x="299" y="72"/>
                      <a:pt x="299" y="36"/>
                    </a:cubicBezTo>
                    <a:close/>
                  </a:path>
                </a:pathLst>
              </a:custGeom>
              <a:solidFill>
                <a:srgbClr val="DB8E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1"/>
              <p:cNvSpPr/>
              <p:nvPr/>
            </p:nvSpPr>
            <p:spPr>
              <a:xfrm>
                <a:off x="1110429" y="1844652"/>
                <a:ext cx="73660" cy="75844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1285" extrusionOk="0">
                    <a:moveTo>
                      <a:pt x="0" y="0"/>
                    </a:moveTo>
                    <a:cubicBezTo>
                      <a:pt x="0" y="36"/>
                      <a:pt x="118" y="36"/>
                      <a:pt x="262" y="118"/>
                    </a:cubicBezTo>
                    <a:cubicBezTo>
                      <a:pt x="344" y="154"/>
                      <a:pt x="452" y="226"/>
                      <a:pt x="570" y="299"/>
                    </a:cubicBezTo>
                    <a:cubicBezTo>
                      <a:pt x="570" y="262"/>
                      <a:pt x="570" y="262"/>
                      <a:pt x="606" y="262"/>
                    </a:cubicBezTo>
                    <a:cubicBezTo>
                      <a:pt x="452" y="154"/>
                      <a:pt x="262" y="36"/>
                      <a:pt x="118" y="0"/>
                    </a:cubicBezTo>
                    <a:close/>
                    <a:moveTo>
                      <a:pt x="642" y="299"/>
                    </a:moveTo>
                    <a:lnTo>
                      <a:pt x="642" y="344"/>
                    </a:lnTo>
                    <a:cubicBezTo>
                      <a:pt x="678" y="380"/>
                      <a:pt x="760" y="416"/>
                      <a:pt x="796" y="488"/>
                    </a:cubicBezTo>
                    <a:cubicBezTo>
                      <a:pt x="832" y="525"/>
                      <a:pt x="868" y="570"/>
                      <a:pt x="904" y="606"/>
                    </a:cubicBezTo>
                    <a:cubicBezTo>
                      <a:pt x="868" y="525"/>
                      <a:pt x="796" y="488"/>
                      <a:pt x="760" y="416"/>
                    </a:cubicBezTo>
                    <a:cubicBezTo>
                      <a:pt x="714" y="380"/>
                      <a:pt x="678" y="344"/>
                      <a:pt x="642" y="299"/>
                    </a:cubicBezTo>
                    <a:close/>
                    <a:moveTo>
                      <a:pt x="1166" y="1130"/>
                    </a:moveTo>
                    <a:lnTo>
                      <a:pt x="1166" y="1130"/>
                    </a:lnTo>
                    <a:cubicBezTo>
                      <a:pt x="1212" y="1203"/>
                      <a:pt x="1212" y="1284"/>
                      <a:pt x="1248" y="1284"/>
                    </a:cubicBezTo>
                    <a:cubicBezTo>
                      <a:pt x="1248" y="1284"/>
                      <a:pt x="1212" y="1248"/>
                      <a:pt x="1212" y="1203"/>
                    </a:cubicBezTo>
                    <a:cubicBezTo>
                      <a:pt x="1212" y="1166"/>
                      <a:pt x="1212" y="1166"/>
                      <a:pt x="1166" y="1130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1"/>
              <p:cNvSpPr/>
              <p:nvPr/>
            </p:nvSpPr>
            <p:spPr>
              <a:xfrm>
                <a:off x="1137107" y="1860116"/>
                <a:ext cx="26737" cy="49166"/>
              </a:xfrm>
              <a:custGeom>
                <a:avLst/>
                <a:gdLst/>
                <a:ahLst/>
                <a:cxnLst/>
                <a:rect l="l" t="t" r="r" b="b"/>
                <a:pathLst>
                  <a:path w="453" h="833" extrusionOk="0">
                    <a:moveTo>
                      <a:pt x="154" y="0"/>
                    </a:moveTo>
                    <a:cubicBezTo>
                      <a:pt x="118" y="0"/>
                      <a:pt x="118" y="0"/>
                      <a:pt x="118" y="37"/>
                    </a:cubicBezTo>
                    <a:cubicBezTo>
                      <a:pt x="118" y="37"/>
                      <a:pt x="118" y="82"/>
                      <a:pt x="82" y="82"/>
                    </a:cubicBezTo>
                    <a:cubicBezTo>
                      <a:pt x="36" y="154"/>
                      <a:pt x="0" y="308"/>
                      <a:pt x="36" y="452"/>
                    </a:cubicBezTo>
                    <a:cubicBezTo>
                      <a:pt x="118" y="606"/>
                      <a:pt x="190" y="715"/>
                      <a:pt x="308" y="796"/>
                    </a:cubicBezTo>
                    <a:cubicBezTo>
                      <a:pt x="344" y="832"/>
                      <a:pt x="380" y="832"/>
                      <a:pt x="416" y="832"/>
                    </a:cubicBezTo>
                    <a:lnTo>
                      <a:pt x="452" y="832"/>
                    </a:lnTo>
                    <a:cubicBezTo>
                      <a:pt x="452" y="796"/>
                      <a:pt x="416" y="760"/>
                      <a:pt x="344" y="715"/>
                    </a:cubicBezTo>
                    <a:cubicBezTo>
                      <a:pt x="262" y="642"/>
                      <a:pt x="190" y="570"/>
                      <a:pt x="190" y="416"/>
                    </a:cubicBezTo>
                    <a:cubicBezTo>
                      <a:pt x="154" y="308"/>
                      <a:pt x="154" y="190"/>
                      <a:pt x="154" y="118"/>
                    </a:cubicBezTo>
                    <a:cubicBezTo>
                      <a:pt x="190" y="118"/>
                      <a:pt x="190" y="82"/>
                      <a:pt x="190" y="82"/>
                    </a:cubicBezTo>
                    <a:lnTo>
                      <a:pt x="190" y="37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1"/>
              <p:cNvSpPr/>
              <p:nvPr/>
            </p:nvSpPr>
            <p:spPr>
              <a:xfrm>
                <a:off x="1125893" y="2996181"/>
                <a:ext cx="634020" cy="109369"/>
              </a:xfrm>
              <a:custGeom>
                <a:avLst/>
                <a:gdLst/>
                <a:ahLst/>
                <a:cxnLst/>
                <a:rect l="l" t="t" r="r" b="b"/>
                <a:pathLst>
                  <a:path w="10742" h="1853" extrusionOk="0">
                    <a:moveTo>
                      <a:pt x="10515" y="1"/>
                    </a:moveTo>
                    <a:cubicBezTo>
                      <a:pt x="10325" y="82"/>
                      <a:pt x="10135" y="154"/>
                      <a:pt x="9991" y="191"/>
                    </a:cubicBezTo>
                    <a:cubicBezTo>
                      <a:pt x="9087" y="453"/>
                      <a:pt x="8137" y="643"/>
                      <a:pt x="7197" y="760"/>
                    </a:cubicBezTo>
                    <a:cubicBezTo>
                      <a:pt x="6589" y="828"/>
                      <a:pt x="5978" y="859"/>
                      <a:pt x="5365" y="859"/>
                    </a:cubicBezTo>
                    <a:cubicBezTo>
                      <a:pt x="3630" y="859"/>
                      <a:pt x="1888" y="616"/>
                      <a:pt x="190" y="308"/>
                    </a:cubicBezTo>
                    <a:cubicBezTo>
                      <a:pt x="118" y="606"/>
                      <a:pt x="82" y="950"/>
                      <a:pt x="0" y="1248"/>
                    </a:cubicBezTo>
                    <a:cubicBezTo>
                      <a:pt x="118" y="1284"/>
                      <a:pt x="226" y="1321"/>
                      <a:pt x="344" y="1357"/>
                    </a:cubicBezTo>
                    <a:cubicBezTo>
                      <a:pt x="1130" y="1547"/>
                      <a:pt x="1962" y="1628"/>
                      <a:pt x="2758" y="1737"/>
                    </a:cubicBezTo>
                    <a:cubicBezTo>
                      <a:pt x="3617" y="1811"/>
                      <a:pt x="4475" y="1853"/>
                      <a:pt x="5334" y="1853"/>
                    </a:cubicBezTo>
                    <a:cubicBezTo>
                      <a:pt x="5831" y="1853"/>
                      <a:pt x="6329" y="1839"/>
                      <a:pt x="6826" y="1809"/>
                    </a:cubicBezTo>
                    <a:cubicBezTo>
                      <a:pt x="8137" y="1700"/>
                      <a:pt x="9539" y="1511"/>
                      <a:pt x="10741" y="1022"/>
                    </a:cubicBezTo>
                    <a:cubicBezTo>
                      <a:pt x="10669" y="679"/>
                      <a:pt x="10587" y="344"/>
                      <a:pt x="10515" y="1"/>
                    </a:cubicBez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1"/>
              <p:cNvSpPr/>
              <p:nvPr/>
            </p:nvSpPr>
            <p:spPr>
              <a:xfrm>
                <a:off x="1032519" y="2454059"/>
                <a:ext cx="638269" cy="720429"/>
              </a:xfrm>
              <a:custGeom>
                <a:avLst/>
                <a:gdLst/>
                <a:ahLst/>
                <a:cxnLst/>
                <a:rect l="l" t="t" r="r" b="b"/>
                <a:pathLst>
                  <a:path w="10814" h="12206" extrusionOk="0">
                    <a:moveTo>
                      <a:pt x="2532" y="0"/>
                    </a:moveTo>
                    <a:lnTo>
                      <a:pt x="0" y="10280"/>
                    </a:lnTo>
                    <a:lnTo>
                      <a:pt x="7730" y="12205"/>
                    </a:lnTo>
                    <a:lnTo>
                      <a:pt x="10813" y="2179"/>
                    </a:lnTo>
                    <a:lnTo>
                      <a:pt x="2532" y="0"/>
                    </a:lnTo>
                    <a:close/>
                  </a:path>
                </a:pathLst>
              </a:custGeom>
              <a:solidFill>
                <a:srgbClr val="86C7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1"/>
              <p:cNvSpPr/>
              <p:nvPr/>
            </p:nvSpPr>
            <p:spPr>
              <a:xfrm>
                <a:off x="896945" y="2494077"/>
                <a:ext cx="431750" cy="507003"/>
              </a:xfrm>
              <a:custGeom>
                <a:avLst/>
                <a:gdLst/>
                <a:ahLst/>
                <a:cxnLst/>
                <a:rect l="l" t="t" r="r" b="b"/>
                <a:pathLst>
                  <a:path w="7315" h="8590" extrusionOk="0">
                    <a:moveTo>
                      <a:pt x="1095" y="0"/>
                    </a:moveTo>
                    <a:cubicBezTo>
                      <a:pt x="869" y="416"/>
                      <a:pt x="715" y="868"/>
                      <a:pt x="534" y="1275"/>
                    </a:cubicBezTo>
                    <a:cubicBezTo>
                      <a:pt x="191" y="2179"/>
                      <a:pt x="1" y="3273"/>
                      <a:pt x="82" y="4295"/>
                    </a:cubicBezTo>
                    <a:cubicBezTo>
                      <a:pt x="154" y="4973"/>
                      <a:pt x="570" y="5615"/>
                      <a:pt x="1059" y="6103"/>
                    </a:cubicBezTo>
                    <a:cubicBezTo>
                      <a:pt x="1583" y="6591"/>
                      <a:pt x="2189" y="6925"/>
                      <a:pt x="2831" y="7233"/>
                    </a:cubicBezTo>
                    <a:cubicBezTo>
                      <a:pt x="4033" y="7830"/>
                      <a:pt x="5281" y="8282"/>
                      <a:pt x="6592" y="8589"/>
                    </a:cubicBezTo>
                    <a:cubicBezTo>
                      <a:pt x="6863" y="7983"/>
                      <a:pt x="7125" y="7378"/>
                      <a:pt x="7315" y="6781"/>
                    </a:cubicBezTo>
                    <a:cubicBezTo>
                      <a:pt x="6935" y="6591"/>
                      <a:pt x="6556" y="6365"/>
                      <a:pt x="6221" y="6103"/>
                    </a:cubicBezTo>
                    <a:cubicBezTo>
                      <a:pt x="5425" y="5497"/>
                      <a:pt x="4485" y="4936"/>
                      <a:pt x="3807" y="4258"/>
                    </a:cubicBezTo>
                    <a:lnTo>
                      <a:pt x="3807" y="4213"/>
                    </a:lnTo>
                    <a:cubicBezTo>
                      <a:pt x="3509" y="3987"/>
                      <a:pt x="3319" y="3725"/>
                      <a:pt x="3283" y="3390"/>
                    </a:cubicBezTo>
                    <a:cubicBezTo>
                      <a:pt x="3283" y="3237"/>
                      <a:pt x="3283" y="3083"/>
                      <a:pt x="3319" y="2938"/>
                    </a:cubicBezTo>
                    <a:cubicBezTo>
                      <a:pt x="3355" y="2450"/>
                      <a:pt x="3581" y="1953"/>
                      <a:pt x="3807" y="1546"/>
                    </a:cubicBezTo>
                    <a:cubicBezTo>
                      <a:pt x="2867" y="1094"/>
                      <a:pt x="1927" y="597"/>
                      <a:pt x="1095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1"/>
              <p:cNvSpPr/>
              <p:nvPr/>
            </p:nvSpPr>
            <p:spPr>
              <a:xfrm>
                <a:off x="1464210" y="2078381"/>
                <a:ext cx="106772" cy="208645"/>
              </a:xfrm>
              <a:custGeom>
                <a:avLst/>
                <a:gdLst/>
                <a:ahLst/>
                <a:cxnLst/>
                <a:rect l="l" t="t" r="r" b="b"/>
                <a:pathLst>
                  <a:path w="1809" h="3535" extrusionOk="0">
                    <a:moveTo>
                      <a:pt x="561" y="0"/>
                    </a:moveTo>
                    <a:cubicBezTo>
                      <a:pt x="371" y="0"/>
                      <a:pt x="190" y="36"/>
                      <a:pt x="0" y="36"/>
                    </a:cubicBezTo>
                    <a:cubicBezTo>
                      <a:pt x="1275" y="488"/>
                      <a:pt x="1655" y="2034"/>
                      <a:pt x="1203" y="3345"/>
                    </a:cubicBezTo>
                    <a:cubicBezTo>
                      <a:pt x="1159" y="3460"/>
                      <a:pt x="1250" y="3535"/>
                      <a:pt x="1337" y="3535"/>
                    </a:cubicBezTo>
                    <a:cubicBezTo>
                      <a:pt x="1395" y="3535"/>
                      <a:pt x="1451" y="3502"/>
                      <a:pt x="1465" y="3427"/>
                    </a:cubicBezTo>
                    <a:cubicBezTo>
                      <a:pt x="1727" y="2667"/>
                      <a:pt x="1809" y="1727"/>
                      <a:pt x="1465" y="977"/>
                    </a:cubicBezTo>
                    <a:cubicBezTo>
                      <a:pt x="1239" y="525"/>
                      <a:pt x="941" y="226"/>
                      <a:pt x="561" y="0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1"/>
              <p:cNvSpPr/>
              <p:nvPr/>
            </p:nvSpPr>
            <p:spPr>
              <a:xfrm>
                <a:off x="1210708" y="2098095"/>
                <a:ext cx="88652" cy="231132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916" extrusionOk="0">
                    <a:moveTo>
                      <a:pt x="1167" y="1"/>
                    </a:moveTo>
                    <a:cubicBezTo>
                      <a:pt x="1013" y="154"/>
                      <a:pt x="905" y="263"/>
                      <a:pt x="787" y="417"/>
                    </a:cubicBezTo>
                    <a:cubicBezTo>
                      <a:pt x="1" y="1547"/>
                      <a:pt x="489" y="2641"/>
                      <a:pt x="869" y="3807"/>
                    </a:cubicBezTo>
                    <a:cubicBezTo>
                      <a:pt x="883" y="3883"/>
                      <a:pt x="940" y="3916"/>
                      <a:pt x="998" y="3916"/>
                    </a:cubicBezTo>
                    <a:cubicBezTo>
                      <a:pt x="1085" y="3916"/>
                      <a:pt x="1174" y="3843"/>
                      <a:pt x="1131" y="3735"/>
                    </a:cubicBezTo>
                    <a:cubicBezTo>
                      <a:pt x="824" y="2785"/>
                      <a:pt x="372" y="1881"/>
                      <a:pt x="824" y="905"/>
                    </a:cubicBezTo>
                    <a:cubicBezTo>
                      <a:pt x="977" y="570"/>
                      <a:pt x="1240" y="299"/>
                      <a:pt x="1502" y="118"/>
                    </a:cubicBezTo>
                    <a:lnTo>
                      <a:pt x="1502" y="118"/>
                    </a:lnTo>
                    <a:cubicBezTo>
                      <a:pt x="1466" y="127"/>
                      <a:pt x="1432" y="132"/>
                      <a:pt x="1400" y="132"/>
                    </a:cubicBezTo>
                    <a:cubicBezTo>
                      <a:pt x="1302" y="132"/>
                      <a:pt x="1222" y="89"/>
                      <a:pt x="1167" y="1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1"/>
              <p:cNvSpPr/>
              <p:nvPr/>
            </p:nvSpPr>
            <p:spPr>
              <a:xfrm>
                <a:off x="1188339" y="2253914"/>
                <a:ext cx="153695" cy="153222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596" extrusionOk="0">
                    <a:moveTo>
                      <a:pt x="1320" y="1"/>
                    </a:moveTo>
                    <a:cubicBezTo>
                      <a:pt x="606" y="1"/>
                      <a:pt x="0" y="597"/>
                      <a:pt x="0" y="1321"/>
                    </a:cubicBezTo>
                    <a:cubicBezTo>
                      <a:pt x="0" y="2035"/>
                      <a:pt x="606" y="2595"/>
                      <a:pt x="1320" y="2595"/>
                    </a:cubicBezTo>
                    <a:cubicBezTo>
                      <a:pt x="2034" y="2595"/>
                      <a:pt x="2604" y="2035"/>
                      <a:pt x="2604" y="1321"/>
                    </a:cubicBezTo>
                    <a:cubicBezTo>
                      <a:pt x="2604" y="597"/>
                      <a:pt x="2034" y="1"/>
                      <a:pt x="13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11"/>
              <p:cNvSpPr/>
              <p:nvPr/>
            </p:nvSpPr>
            <p:spPr>
              <a:xfrm>
                <a:off x="1228356" y="2296056"/>
                <a:ext cx="73660" cy="71063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1204" extrusionOk="0">
                    <a:moveTo>
                      <a:pt x="642" y="1"/>
                    </a:moveTo>
                    <a:cubicBezTo>
                      <a:pt x="299" y="1"/>
                      <a:pt x="0" y="263"/>
                      <a:pt x="0" y="607"/>
                    </a:cubicBezTo>
                    <a:cubicBezTo>
                      <a:pt x="0" y="941"/>
                      <a:pt x="299" y="1203"/>
                      <a:pt x="642" y="1203"/>
                    </a:cubicBezTo>
                    <a:cubicBezTo>
                      <a:pt x="977" y="1203"/>
                      <a:pt x="1248" y="941"/>
                      <a:pt x="1248" y="607"/>
                    </a:cubicBezTo>
                    <a:cubicBezTo>
                      <a:pt x="1248" y="263"/>
                      <a:pt x="977" y="1"/>
                      <a:pt x="642" y="1"/>
                    </a:cubicBezTo>
                    <a:close/>
                  </a:path>
                </a:pathLst>
              </a:custGeom>
              <a:solidFill>
                <a:srgbClr val="405C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1"/>
              <p:cNvSpPr/>
              <p:nvPr/>
            </p:nvSpPr>
            <p:spPr>
              <a:xfrm>
                <a:off x="1637618" y="2211772"/>
                <a:ext cx="31046" cy="362398"/>
              </a:xfrm>
              <a:custGeom>
                <a:avLst/>
                <a:gdLst/>
                <a:ahLst/>
                <a:cxnLst/>
                <a:rect l="l" t="t" r="r" b="b"/>
                <a:pathLst>
                  <a:path w="526" h="6140" extrusionOk="0">
                    <a:moveTo>
                      <a:pt x="191" y="0"/>
                    </a:moveTo>
                    <a:cubicBezTo>
                      <a:pt x="145" y="0"/>
                      <a:pt x="145" y="73"/>
                      <a:pt x="109" y="226"/>
                    </a:cubicBezTo>
                    <a:cubicBezTo>
                      <a:pt x="109" y="371"/>
                      <a:pt x="73" y="597"/>
                      <a:pt x="73" y="905"/>
                    </a:cubicBezTo>
                    <a:cubicBezTo>
                      <a:pt x="37" y="1429"/>
                      <a:pt x="1" y="2215"/>
                      <a:pt x="73" y="3083"/>
                    </a:cubicBezTo>
                    <a:cubicBezTo>
                      <a:pt x="109" y="3915"/>
                      <a:pt x="227" y="4702"/>
                      <a:pt x="299" y="5235"/>
                    </a:cubicBezTo>
                    <a:cubicBezTo>
                      <a:pt x="335" y="5533"/>
                      <a:pt x="417" y="5760"/>
                      <a:pt x="453" y="5913"/>
                    </a:cubicBezTo>
                    <a:cubicBezTo>
                      <a:pt x="453" y="6058"/>
                      <a:pt x="489" y="6139"/>
                      <a:pt x="489" y="6139"/>
                    </a:cubicBezTo>
                    <a:cubicBezTo>
                      <a:pt x="525" y="6139"/>
                      <a:pt x="453" y="5796"/>
                      <a:pt x="371" y="5235"/>
                    </a:cubicBezTo>
                    <a:cubicBezTo>
                      <a:pt x="335" y="4666"/>
                      <a:pt x="227" y="3915"/>
                      <a:pt x="191" y="3047"/>
                    </a:cubicBezTo>
                    <a:cubicBezTo>
                      <a:pt x="145" y="2215"/>
                      <a:pt x="145" y="1465"/>
                      <a:pt x="145" y="905"/>
                    </a:cubicBezTo>
                    <a:cubicBezTo>
                      <a:pt x="145" y="335"/>
                      <a:pt x="191" y="0"/>
                      <a:pt x="191" y="0"/>
                    </a:cubicBezTo>
                    <a:close/>
                  </a:path>
                </a:pathLst>
              </a:custGeom>
              <a:solidFill>
                <a:srgbClr val="4254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1"/>
              <p:cNvSpPr/>
              <p:nvPr/>
            </p:nvSpPr>
            <p:spPr>
              <a:xfrm>
                <a:off x="1468459" y="2273687"/>
                <a:ext cx="108956" cy="196073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3322" extrusionOk="0">
                    <a:moveTo>
                      <a:pt x="1248" y="0"/>
                    </a:moveTo>
                    <a:cubicBezTo>
                      <a:pt x="832" y="36"/>
                      <a:pt x="489" y="796"/>
                      <a:pt x="344" y="1094"/>
                    </a:cubicBezTo>
                    <a:cubicBezTo>
                      <a:pt x="73" y="1664"/>
                      <a:pt x="1" y="2260"/>
                      <a:pt x="37" y="2866"/>
                    </a:cubicBezTo>
                    <a:cubicBezTo>
                      <a:pt x="55" y="2920"/>
                      <a:pt x="102" y="2948"/>
                      <a:pt x="141" y="2948"/>
                    </a:cubicBezTo>
                    <a:cubicBezTo>
                      <a:pt x="179" y="2948"/>
                      <a:pt x="209" y="2920"/>
                      <a:pt x="191" y="2866"/>
                    </a:cubicBezTo>
                    <a:cubicBezTo>
                      <a:pt x="73" y="1926"/>
                      <a:pt x="417" y="940"/>
                      <a:pt x="1095" y="262"/>
                    </a:cubicBezTo>
                    <a:cubicBezTo>
                      <a:pt x="1128" y="224"/>
                      <a:pt x="1160" y="208"/>
                      <a:pt x="1191" y="208"/>
                    </a:cubicBezTo>
                    <a:cubicBezTo>
                      <a:pt x="1373" y="208"/>
                      <a:pt x="1516" y="775"/>
                      <a:pt x="1547" y="868"/>
                    </a:cubicBezTo>
                    <a:cubicBezTo>
                      <a:pt x="1619" y="1130"/>
                      <a:pt x="1619" y="1392"/>
                      <a:pt x="1655" y="1700"/>
                    </a:cubicBezTo>
                    <a:cubicBezTo>
                      <a:pt x="1700" y="2224"/>
                      <a:pt x="1583" y="2749"/>
                      <a:pt x="1393" y="3246"/>
                    </a:cubicBezTo>
                    <a:cubicBezTo>
                      <a:pt x="1371" y="3291"/>
                      <a:pt x="1421" y="3321"/>
                      <a:pt x="1471" y="3321"/>
                    </a:cubicBezTo>
                    <a:cubicBezTo>
                      <a:pt x="1502" y="3321"/>
                      <a:pt x="1533" y="3310"/>
                      <a:pt x="1547" y="3282"/>
                    </a:cubicBezTo>
                    <a:cubicBezTo>
                      <a:pt x="1773" y="2640"/>
                      <a:pt x="1845" y="1998"/>
                      <a:pt x="1773" y="1320"/>
                    </a:cubicBezTo>
                    <a:cubicBezTo>
                      <a:pt x="1737" y="986"/>
                      <a:pt x="1619" y="678"/>
                      <a:pt x="1511" y="380"/>
                    </a:cubicBezTo>
                    <a:cubicBezTo>
                      <a:pt x="1474" y="262"/>
                      <a:pt x="1393" y="0"/>
                      <a:pt x="1248" y="0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1"/>
              <p:cNvSpPr/>
              <p:nvPr/>
            </p:nvSpPr>
            <p:spPr>
              <a:xfrm>
                <a:off x="1457245" y="2371959"/>
                <a:ext cx="149445" cy="221807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3758" extrusionOk="0">
                    <a:moveTo>
                      <a:pt x="394" y="1"/>
                    </a:moveTo>
                    <a:cubicBezTo>
                      <a:pt x="322" y="1"/>
                      <a:pt x="245" y="48"/>
                      <a:pt x="227" y="143"/>
                    </a:cubicBezTo>
                    <a:cubicBezTo>
                      <a:pt x="118" y="1047"/>
                      <a:pt x="1" y="2440"/>
                      <a:pt x="643" y="3199"/>
                    </a:cubicBezTo>
                    <a:cubicBezTo>
                      <a:pt x="918" y="3540"/>
                      <a:pt x="1303" y="3757"/>
                      <a:pt x="1691" y="3757"/>
                    </a:cubicBezTo>
                    <a:cubicBezTo>
                      <a:pt x="1940" y="3757"/>
                      <a:pt x="2192" y="3667"/>
                      <a:pt x="2415" y="3461"/>
                    </a:cubicBezTo>
                    <a:cubicBezTo>
                      <a:pt x="2532" y="3372"/>
                      <a:pt x="2429" y="3220"/>
                      <a:pt x="2321" y="3220"/>
                    </a:cubicBezTo>
                    <a:cubicBezTo>
                      <a:pt x="2287" y="3220"/>
                      <a:pt x="2253" y="3235"/>
                      <a:pt x="2225" y="3272"/>
                    </a:cubicBezTo>
                    <a:cubicBezTo>
                      <a:pt x="2028" y="3452"/>
                      <a:pt x="1840" y="3528"/>
                      <a:pt x="1667" y="3528"/>
                    </a:cubicBezTo>
                    <a:cubicBezTo>
                      <a:pt x="1076" y="3528"/>
                      <a:pt x="646" y="2657"/>
                      <a:pt x="534" y="2105"/>
                    </a:cubicBezTo>
                    <a:cubicBezTo>
                      <a:pt x="381" y="1463"/>
                      <a:pt x="417" y="785"/>
                      <a:pt x="534" y="143"/>
                    </a:cubicBezTo>
                    <a:cubicBezTo>
                      <a:pt x="534" y="48"/>
                      <a:pt x="466" y="1"/>
                      <a:pt x="3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1"/>
              <p:cNvSpPr/>
              <p:nvPr/>
            </p:nvSpPr>
            <p:spPr>
              <a:xfrm>
                <a:off x="1403535" y="2361158"/>
                <a:ext cx="171696" cy="213957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3625" extrusionOk="0">
                    <a:moveTo>
                      <a:pt x="2773" y="1"/>
                    </a:moveTo>
                    <a:cubicBezTo>
                      <a:pt x="2703" y="1"/>
                      <a:pt x="2629" y="46"/>
                      <a:pt x="2611" y="136"/>
                    </a:cubicBezTo>
                    <a:cubicBezTo>
                      <a:pt x="2611" y="778"/>
                      <a:pt x="2529" y="1384"/>
                      <a:pt x="2348" y="1990"/>
                    </a:cubicBezTo>
                    <a:cubicBezTo>
                      <a:pt x="2179" y="2524"/>
                      <a:pt x="1525" y="3372"/>
                      <a:pt x="907" y="3372"/>
                    </a:cubicBezTo>
                    <a:cubicBezTo>
                      <a:pt x="698" y="3372"/>
                      <a:pt x="494" y="3276"/>
                      <a:pt x="314" y="3039"/>
                    </a:cubicBezTo>
                    <a:cubicBezTo>
                      <a:pt x="284" y="3001"/>
                      <a:pt x="246" y="2986"/>
                      <a:pt x="209" y="2986"/>
                    </a:cubicBezTo>
                    <a:cubicBezTo>
                      <a:pt x="103" y="2986"/>
                      <a:pt x="1" y="3115"/>
                      <a:pt x="88" y="3229"/>
                    </a:cubicBezTo>
                    <a:cubicBezTo>
                      <a:pt x="307" y="3512"/>
                      <a:pt x="579" y="3624"/>
                      <a:pt x="861" y="3624"/>
                    </a:cubicBezTo>
                    <a:cubicBezTo>
                      <a:pt x="1253" y="3624"/>
                      <a:pt x="1663" y="3404"/>
                      <a:pt x="1969" y="3120"/>
                    </a:cubicBezTo>
                    <a:cubicBezTo>
                      <a:pt x="2800" y="2397"/>
                      <a:pt x="2873" y="1158"/>
                      <a:pt x="2909" y="136"/>
                    </a:cubicBezTo>
                    <a:cubicBezTo>
                      <a:pt x="2909" y="46"/>
                      <a:pt x="2843" y="1"/>
                      <a:pt x="27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1"/>
              <p:cNvSpPr/>
              <p:nvPr/>
            </p:nvSpPr>
            <p:spPr>
              <a:xfrm>
                <a:off x="1390550" y="2525005"/>
                <a:ext cx="44916" cy="35827"/>
              </a:xfrm>
              <a:custGeom>
                <a:avLst/>
                <a:gdLst/>
                <a:ahLst/>
                <a:cxnLst/>
                <a:rect l="l" t="t" r="r" b="b"/>
                <a:pathLst>
                  <a:path w="761" h="607" extrusionOk="0">
                    <a:moveTo>
                      <a:pt x="380" y="0"/>
                    </a:moveTo>
                    <a:cubicBezTo>
                      <a:pt x="1" y="0"/>
                      <a:pt x="1" y="606"/>
                      <a:pt x="380" y="606"/>
                    </a:cubicBezTo>
                    <a:cubicBezTo>
                      <a:pt x="760" y="606"/>
                      <a:pt x="760" y="0"/>
                      <a:pt x="380" y="0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1"/>
              <p:cNvSpPr/>
              <p:nvPr/>
            </p:nvSpPr>
            <p:spPr>
              <a:xfrm>
                <a:off x="1573047" y="2551683"/>
                <a:ext cx="44385" cy="33702"/>
              </a:xfrm>
              <a:custGeom>
                <a:avLst/>
                <a:gdLst/>
                <a:ahLst/>
                <a:cxnLst/>
                <a:rect l="l" t="t" r="r" b="b"/>
                <a:pathLst>
                  <a:path w="752" h="571" extrusionOk="0">
                    <a:moveTo>
                      <a:pt x="380" y="1"/>
                    </a:moveTo>
                    <a:cubicBezTo>
                      <a:pt x="1" y="1"/>
                      <a:pt x="1" y="570"/>
                      <a:pt x="380" y="570"/>
                    </a:cubicBezTo>
                    <a:cubicBezTo>
                      <a:pt x="751" y="570"/>
                      <a:pt x="751" y="1"/>
                      <a:pt x="380" y="1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1"/>
              <p:cNvSpPr/>
              <p:nvPr/>
            </p:nvSpPr>
            <p:spPr>
              <a:xfrm>
                <a:off x="1155227" y="2822773"/>
                <a:ext cx="297828" cy="238746"/>
              </a:xfrm>
              <a:custGeom>
                <a:avLst/>
                <a:gdLst/>
                <a:ahLst/>
                <a:cxnLst/>
                <a:rect l="l" t="t" r="r" b="b"/>
                <a:pathLst>
                  <a:path w="5046" h="4045" extrusionOk="0">
                    <a:moveTo>
                      <a:pt x="1086" y="0"/>
                    </a:moveTo>
                    <a:lnTo>
                      <a:pt x="1" y="2152"/>
                    </a:lnTo>
                    <a:cubicBezTo>
                      <a:pt x="823" y="2568"/>
                      <a:pt x="1691" y="2866"/>
                      <a:pt x="2487" y="3355"/>
                    </a:cubicBezTo>
                    <a:cubicBezTo>
                      <a:pt x="2858" y="3581"/>
                      <a:pt x="3237" y="3807"/>
                      <a:pt x="3653" y="3996"/>
                    </a:cubicBezTo>
                    <a:cubicBezTo>
                      <a:pt x="3736" y="4030"/>
                      <a:pt x="3795" y="4044"/>
                      <a:pt x="3835" y="4044"/>
                    </a:cubicBezTo>
                    <a:cubicBezTo>
                      <a:pt x="4067" y="4044"/>
                      <a:pt x="3667" y="3565"/>
                      <a:pt x="3536" y="3472"/>
                    </a:cubicBezTo>
                    <a:cubicBezTo>
                      <a:pt x="3273" y="3246"/>
                      <a:pt x="2939" y="3056"/>
                      <a:pt x="2632" y="2866"/>
                    </a:cubicBezTo>
                    <a:lnTo>
                      <a:pt x="2632" y="2866"/>
                    </a:lnTo>
                    <a:cubicBezTo>
                      <a:pt x="3047" y="3092"/>
                      <a:pt x="3463" y="3282"/>
                      <a:pt x="3879" y="3472"/>
                    </a:cubicBezTo>
                    <a:cubicBezTo>
                      <a:pt x="4069" y="3508"/>
                      <a:pt x="4331" y="3662"/>
                      <a:pt x="4521" y="3662"/>
                    </a:cubicBezTo>
                    <a:cubicBezTo>
                      <a:pt x="4783" y="3662"/>
                      <a:pt x="4557" y="3355"/>
                      <a:pt x="4440" y="3318"/>
                    </a:cubicBezTo>
                    <a:cubicBezTo>
                      <a:pt x="3988" y="2984"/>
                      <a:pt x="3536" y="2676"/>
                      <a:pt x="3011" y="2450"/>
                    </a:cubicBezTo>
                    <a:lnTo>
                      <a:pt x="3011" y="2450"/>
                    </a:lnTo>
                    <a:cubicBezTo>
                      <a:pt x="3617" y="2676"/>
                      <a:pt x="4178" y="2866"/>
                      <a:pt x="4747" y="3092"/>
                    </a:cubicBezTo>
                    <a:cubicBezTo>
                      <a:pt x="4781" y="3101"/>
                      <a:pt x="4813" y="3105"/>
                      <a:pt x="4842" y="3105"/>
                    </a:cubicBezTo>
                    <a:cubicBezTo>
                      <a:pt x="4936" y="3105"/>
                      <a:pt x="4990" y="3057"/>
                      <a:pt x="4928" y="2939"/>
                    </a:cubicBezTo>
                    <a:cubicBezTo>
                      <a:pt x="4928" y="2866"/>
                      <a:pt x="4819" y="2794"/>
                      <a:pt x="4747" y="2713"/>
                    </a:cubicBezTo>
                    <a:cubicBezTo>
                      <a:pt x="4593" y="2604"/>
                      <a:pt x="4440" y="2487"/>
                      <a:pt x="4250" y="2414"/>
                    </a:cubicBezTo>
                    <a:cubicBezTo>
                      <a:pt x="4069" y="2342"/>
                      <a:pt x="3915" y="2261"/>
                      <a:pt x="3726" y="2188"/>
                    </a:cubicBezTo>
                    <a:cubicBezTo>
                      <a:pt x="3653" y="2188"/>
                      <a:pt x="3572" y="2152"/>
                      <a:pt x="3463" y="2116"/>
                    </a:cubicBezTo>
                    <a:cubicBezTo>
                      <a:pt x="3391" y="2080"/>
                      <a:pt x="3273" y="2035"/>
                      <a:pt x="3237" y="2035"/>
                    </a:cubicBezTo>
                    <a:cubicBezTo>
                      <a:pt x="3276" y="2030"/>
                      <a:pt x="3314" y="2028"/>
                      <a:pt x="3353" y="2028"/>
                    </a:cubicBezTo>
                    <a:cubicBezTo>
                      <a:pt x="3614" y="2028"/>
                      <a:pt x="3881" y="2125"/>
                      <a:pt x="4141" y="2188"/>
                    </a:cubicBezTo>
                    <a:cubicBezTo>
                      <a:pt x="4331" y="2224"/>
                      <a:pt x="4476" y="2261"/>
                      <a:pt x="4630" y="2306"/>
                    </a:cubicBezTo>
                    <a:cubicBezTo>
                      <a:pt x="4702" y="2306"/>
                      <a:pt x="4973" y="2306"/>
                      <a:pt x="5009" y="2261"/>
                    </a:cubicBezTo>
                    <a:cubicBezTo>
                      <a:pt x="5046" y="2224"/>
                      <a:pt x="5046" y="2188"/>
                      <a:pt x="5009" y="2188"/>
                    </a:cubicBezTo>
                    <a:cubicBezTo>
                      <a:pt x="5009" y="2152"/>
                      <a:pt x="4973" y="2152"/>
                      <a:pt x="4973" y="2116"/>
                    </a:cubicBezTo>
                    <a:cubicBezTo>
                      <a:pt x="4783" y="1962"/>
                      <a:pt x="4476" y="1890"/>
                      <a:pt x="4214" y="1772"/>
                    </a:cubicBezTo>
                    <a:cubicBezTo>
                      <a:pt x="3915" y="1664"/>
                      <a:pt x="3617" y="1583"/>
                      <a:pt x="3273" y="1510"/>
                    </a:cubicBezTo>
                    <a:cubicBezTo>
                      <a:pt x="3653" y="1438"/>
                      <a:pt x="4069" y="1402"/>
                      <a:pt x="4404" y="1248"/>
                    </a:cubicBezTo>
                    <a:cubicBezTo>
                      <a:pt x="4521" y="1212"/>
                      <a:pt x="4856" y="1130"/>
                      <a:pt x="4593" y="1022"/>
                    </a:cubicBezTo>
                    <a:cubicBezTo>
                      <a:pt x="4569" y="1010"/>
                      <a:pt x="4536" y="1006"/>
                      <a:pt x="4498" y="1006"/>
                    </a:cubicBezTo>
                    <a:cubicBezTo>
                      <a:pt x="4423" y="1006"/>
                      <a:pt x="4328" y="1022"/>
                      <a:pt x="4250" y="1022"/>
                    </a:cubicBezTo>
                    <a:cubicBezTo>
                      <a:pt x="4133" y="1030"/>
                      <a:pt x="4015" y="1034"/>
                      <a:pt x="3896" y="1034"/>
                    </a:cubicBezTo>
                    <a:cubicBezTo>
                      <a:pt x="3480" y="1034"/>
                      <a:pt x="3054" y="980"/>
                      <a:pt x="2668" y="832"/>
                    </a:cubicBezTo>
                    <a:cubicBezTo>
                      <a:pt x="2107" y="642"/>
                      <a:pt x="1583" y="344"/>
                      <a:pt x="1086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4" name="Google Shape;684;p11"/>
          <p:cNvSpPr/>
          <p:nvPr/>
        </p:nvSpPr>
        <p:spPr>
          <a:xfrm rot="10800000">
            <a:off x="3029369" y="2896145"/>
            <a:ext cx="2632084" cy="1644575"/>
          </a:xfrm>
          <a:custGeom>
            <a:avLst/>
            <a:gdLst/>
            <a:ahLst/>
            <a:cxnLst/>
            <a:rect l="l" t="t" r="r" b="b"/>
            <a:pathLst>
              <a:path w="16763" h="10474" extrusionOk="0">
                <a:moveTo>
                  <a:pt x="8625" y="1"/>
                </a:moveTo>
                <a:cubicBezTo>
                  <a:pt x="6980" y="1"/>
                  <a:pt x="5321" y="98"/>
                  <a:pt x="3689" y="217"/>
                </a:cubicBezTo>
                <a:cubicBezTo>
                  <a:pt x="3427" y="217"/>
                  <a:pt x="3201" y="217"/>
                  <a:pt x="2939" y="290"/>
                </a:cubicBezTo>
                <a:cubicBezTo>
                  <a:pt x="1691" y="669"/>
                  <a:pt x="1619" y="2251"/>
                  <a:pt x="1619" y="3382"/>
                </a:cubicBezTo>
                <a:cubicBezTo>
                  <a:pt x="1619" y="4512"/>
                  <a:pt x="1619" y="6275"/>
                  <a:pt x="1655" y="7405"/>
                </a:cubicBezTo>
                <a:cubicBezTo>
                  <a:pt x="1086" y="7821"/>
                  <a:pt x="525" y="8273"/>
                  <a:pt x="1" y="8761"/>
                </a:cubicBezTo>
                <a:cubicBezTo>
                  <a:pt x="597" y="8761"/>
                  <a:pt x="1203" y="8761"/>
                  <a:pt x="1809" y="8689"/>
                </a:cubicBezTo>
                <a:cubicBezTo>
                  <a:pt x="1990" y="9746"/>
                  <a:pt x="2559" y="10198"/>
                  <a:pt x="3726" y="10307"/>
                </a:cubicBezTo>
                <a:cubicBezTo>
                  <a:pt x="5117" y="10428"/>
                  <a:pt x="6527" y="10474"/>
                  <a:pt x="7941" y="10474"/>
                </a:cubicBezTo>
                <a:cubicBezTo>
                  <a:pt x="9173" y="10474"/>
                  <a:pt x="10407" y="10439"/>
                  <a:pt x="11637" y="10388"/>
                </a:cubicBezTo>
                <a:cubicBezTo>
                  <a:pt x="11708" y="10384"/>
                  <a:pt x="11803" y="10383"/>
                  <a:pt x="11917" y="10383"/>
                </a:cubicBezTo>
                <a:cubicBezTo>
                  <a:pt x="12134" y="10383"/>
                  <a:pt x="12419" y="10388"/>
                  <a:pt x="12742" y="10388"/>
                </a:cubicBezTo>
                <a:cubicBezTo>
                  <a:pt x="14220" y="10388"/>
                  <a:pt x="16485" y="10291"/>
                  <a:pt x="16573" y="9213"/>
                </a:cubicBezTo>
                <a:cubicBezTo>
                  <a:pt x="16727" y="7369"/>
                  <a:pt x="16763" y="4919"/>
                  <a:pt x="16727" y="3074"/>
                </a:cubicBezTo>
                <a:cubicBezTo>
                  <a:pt x="16681" y="2170"/>
                  <a:pt x="16645" y="624"/>
                  <a:pt x="15633" y="326"/>
                </a:cubicBezTo>
                <a:cubicBezTo>
                  <a:pt x="14955" y="136"/>
                  <a:pt x="14195" y="217"/>
                  <a:pt x="13517" y="136"/>
                </a:cubicBezTo>
                <a:cubicBezTo>
                  <a:pt x="12351" y="64"/>
                  <a:pt x="11184" y="100"/>
                  <a:pt x="10054" y="27"/>
                </a:cubicBezTo>
                <a:cubicBezTo>
                  <a:pt x="9580" y="9"/>
                  <a:pt x="9103" y="1"/>
                  <a:pt x="8625" y="1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11"/>
          <p:cNvSpPr txBox="1">
            <a:spLocks noGrp="1"/>
          </p:cNvSpPr>
          <p:nvPr>
            <p:ph type="subTitle" idx="1"/>
          </p:nvPr>
        </p:nvSpPr>
        <p:spPr>
          <a:xfrm>
            <a:off x="2164700" y="1553392"/>
            <a:ext cx="18813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6" name="Google Shape;686;p11"/>
          <p:cNvSpPr txBox="1">
            <a:spLocks noGrp="1"/>
          </p:cNvSpPr>
          <p:nvPr>
            <p:ph type="subTitle" idx="2"/>
          </p:nvPr>
        </p:nvSpPr>
        <p:spPr>
          <a:xfrm>
            <a:off x="4736450" y="582152"/>
            <a:ext cx="18813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7" name="Google Shape;687;p11"/>
          <p:cNvSpPr txBox="1">
            <a:spLocks noGrp="1"/>
          </p:cNvSpPr>
          <p:nvPr>
            <p:ph type="subTitle" idx="3"/>
          </p:nvPr>
        </p:nvSpPr>
        <p:spPr>
          <a:xfrm>
            <a:off x="3294175" y="3331192"/>
            <a:ext cx="18813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8" name="Google Shape;688;p11"/>
          <p:cNvSpPr txBox="1">
            <a:spLocks noGrp="1"/>
          </p:cNvSpPr>
          <p:nvPr>
            <p:ph type="subTitle" idx="4"/>
          </p:nvPr>
        </p:nvSpPr>
        <p:spPr>
          <a:xfrm>
            <a:off x="2164700" y="973750"/>
            <a:ext cx="1881300" cy="7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689" name="Google Shape;689;p11"/>
          <p:cNvSpPr txBox="1">
            <a:spLocks noGrp="1"/>
          </p:cNvSpPr>
          <p:nvPr>
            <p:ph type="subTitle" idx="5"/>
          </p:nvPr>
        </p:nvSpPr>
        <p:spPr>
          <a:xfrm>
            <a:off x="4736450" y="2510"/>
            <a:ext cx="1881300" cy="7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690" name="Google Shape;690;p11"/>
          <p:cNvSpPr txBox="1">
            <a:spLocks noGrp="1"/>
          </p:cNvSpPr>
          <p:nvPr>
            <p:ph type="subTitle" idx="6"/>
          </p:nvPr>
        </p:nvSpPr>
        <p:spPr>
          <a:xfrm>
            <a:off x="3294175" y="2751550"/>
            <a:ext cx="1881300" cy="7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691" name="Google Shape;691;p11"/>
          <p:cNvSpPr txBox="1">
            <a:spLocks noGrp="1"/>
          </p:cNvSpPr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cxnSp>
        <p:nvCxnSpPr>
          <p:cNvPr id="692" name="Google Shape;692;p11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_1_1_2">
    <p:bg>
      <p:bgPr>
        <a:solidFill>
          <a:srgbClr val="CFD9E0"/>
        </a:solidFill>
        <a:effectLst/>
      </p:bgPr>
    </p:bg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8" name="Google Shape;1168;p15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1169" name="Google Shape;1169;p15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1170" name="Google Shape;1170;p15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1" name="Google Shape;1171;p15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1172" name="Google Shape;1172;p15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15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15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15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" name="Google Shape;1176;p15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15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15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9" name="Google Shape;1179;p15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80" name="Google Shape;1180;p15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15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" name="Google Shape;1182;p15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1183" name="Google Shape;1183;p15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73" extrusionOk="0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15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" extrusionOk="0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15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" h="83" extrusionOk="0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15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15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15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15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8" extrusionOk="0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15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" h="73" extrusionOk="0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1" name="Google Shape;1191;p15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avLst/>
                <a:gdLst/>
                <a:ahLst/>
                <a:cxnLst/>
                <a:rect l="l" t="t" r="r" b="b"/>
                <a:pathLst>
                  <a:path w="13752" h="26825" extrusionOk="0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2" name="Google Shape;1192;p15"/>
            <p:cNvSpPr/>
            <p:nvPr/>
          </p:nvSpPr>
          <p:spPr>
            <a:xfrm>
              <a:off x="0" y="0"/>
              <a:ext cx="2183543" cy="4044405"/>
            </a:xfrm>
            <a:custGeom>
              <a:avLst/>
              <a:gdLst/>
              <a:ahLst/>
              <a:cxnLst/>
              <a:rect l="l" t="t" r="r" b="b"/>
              <a:pathLst>
                <a:path w="13752" h="26825" extrusionOk="0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0" y="4044403"/>
              <a:ext cx="9144057" cy="1099107"/>
            </a:xfrm>
            <a:custGeom>
              <a:avLst/>
              <a:gdLst/>
              <a:ahLst/>
              <a:cxnLst/>
              <a:rect l="l" t="t" r="r" b="b"/>
              <a:pathLst>
                <a:path w="53343" h="7414" extrusionOk="0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4" name="Google Shape;1194;p15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l" rtl="0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195" name="Google Shape;1195;p15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6" name="Google Shape;1196;p15"/>
          <p:cNvSpPr/>
          <p:nvPr/>
        </p:nvSpPr>
        <p:spPr>
          <a:xfrm>
            <a:off x="6602206" y="4444339"/>
            <a:ext cx="1535734" cy="308649"/>
          </a:xfrm>
          <a:custGeom>
            <a:avLst/>
            <a:gdLst/>
            <a:ahLst/>
            <a:cxnLst/>
            <a:rect l="l" t="t" r="r" b="b"/>
            <a:pathLst>
              <a:path w="22495" h="4521" extrusionOk="0">
                <a:moveTo>
                  <a:pt x="11265" y="0"/>
                </a:moveTo>
                <a:cubicBezTo>
                  <a:pt x="5054" y="0"/>
                  <a:pt x="0" y="1022"/>
                  <a:pt x="0" y="2261"/>
                </a:cubicBezTo>
                <a:cubicBezTo>
                  <a:pt x="0" y="3508"/>
                  <a:pt x="5054" y="4521"/>
                  <a:pt x="11265" y="4521"/>
                </a:cubicBezTo>
                <a:cubicBezTo>
                  <a:pt x="17449" y="4521"/>
                  <a:pt x="22494" y="3508"/>
                  <a:pt x="22494" y="2261"/>
                </a:cubicBezTo>
                <a:cubicBezTo>
                  <a:pt x="22494" y="1022"/>
                  <a:pt x="17449" y="0"/>
                  <a:pt x="11265" y="0"/>
                </a:cubicBezTo>
                <a:close/>
              </a:path>
            </a:pathLst>
          </a:custGeom>
          <a:solidFill>
            <a:srgbClr val="8CACB9">
              <a:alpha val="9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15"/>
          <p:cNvSpPr/>
          <p:nvPr/>
        </p:nvSpPr>
        <p:spPr>
          <a:xfrm>
            <a:off x="1934406" y="829801"/>
            <a:ext cx="5115643" cy="3700569"/>
          </a:xfrm>
          <a:custGeom>
            <a:avLst/>
            <a:gdLst/>
            <a:ahLst/>
            <a:cxnLst/>
            <a:rect l="l" t="t" r="r" b="b"/>
            <a:pathLst>
              <a:path w="18879" h="13657" extrusionOk="0">
                <a:moveTo>
                  <a:pt x="10691" y="0"/>
                </a:moveTo>
                <a:cubicBezTo>
                  <a:pt x="10291" y="0"/>
                  <a:pt x="9892" y="5"/>
                  <a:pt x="9494" y="14"/>
                </a:cubicBezTo>
                <a:cubicBezTo>
                  <a:pt x="7125" y="131"/>
                  <a:pt x="4675" y="131"/>
                  <a:pt x="2343" y="583"/>
                </a:cubicBezTo>
                <a:cubicBezTo>
                  <a:pt x="571" y="881"/>
                  <a:pt x="345" y="2048"/>
                  <a:pt x="227" y="3675"/>
                </a:cubicBezTo>
                <a:cubicBezTo>
                  <a:pt x="155" y="4724"/>
                  <a:pt x="118" y="5782"/>
                  <a:pt x="118" y="6794"/>
                </a:cubicBezTo>
                <a:cubicBezTo>
                  <a:pt x="82" y="7852"/>
                  <a:pt x="1" y="9850"/>
                  <a:pt x="715" y="10718"/>
                </a:cubicBezTo>
                <a:cubicBezTo>
                  <a:pt x="1357" y="11505"/>
                  <a:pt x="3057" y="11622"/>
                  <a:pt x="3997" y="11731"/>
                </a:cubicBezTo>
                <a:cubicBezTo>
                  <a:pt x="5787" y="11902"/>
                  <a:pt x="7577" y="11988"/>
                  <a:pt x="9366" y="11988"/>
                </a:cubicBezTo>
                <a:cubicBezTo>
                  <a:pt x="11155" y="11988"/>
                  <a:pt x="12943" y="11902"/>
                  <a:pt x="14729" y="11731"/>
                </a:cubicBezTo>
                <a:cubicBezTo>
                  <a:pt x="15226" y="12409"/>
                  <a:pt x="15714" y="13051"/>
                  <a:pt x="16275" y="13656"/>
                </a:cubicBezTo>
                <a:cubicBezTo>
                  <a:pt x="16311" y="12978"/>
                  <a:pt x="16356" y="12264"/>
                  <a:pt x="16428" y="11586"/>
                </a:cubicBezTo>
                <a:cubicBezTo>
                  <a:pt x="16727" y="11541"/>
                  <a:pt x="17034" y="11505"/>
                  <a:pt x="17296" y="11468"/>
                </a:cubicBezTo>
                <a:cubicBezTo>
                  <a:pt x="18842" y="11242"/>
                  <a:pt x="18761" y="9055"/>
                  <a:pt x="18797" y="8006"/>
                </a:cubicBezTo>
                <a:cubicBezTo>
                  <a:pt x="18879" y="6080"/>
                  <a:pt x="18842" y="4200"/>
                  <a:pt x="18725" y="2274"/>
                </a:cubicBezTo>
                <a:cubicBezTo>
                  <a:pt x="18653" y="1225"/>
                  <a:pt x="17974" y="737"/>
                  <a:pt x="17070" y="466"/>
                </a:cubicBezTo>
                <a:cubicBezTo>
                  <a:pt x="16202" y="203"/>
                  <a:pt x="15181" y="203"/>
                  <a:pt x="14358" y="131"/>
                </a:cubicBezTo>
                <a:cubicBezTo>
                  <a:pt x="13138" y="42"/>
                  <a:pt x="11913" y="0"/>
                  <a:pt x="10691" y="0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15"/>
          <p:cNvSpPr txBox="1">
            <a:spLocks noGrp="1"/>
          </p:cNvSpPr>
          <p:nvPr>
            <p:ph type="ctrTitle"/>
          </p:nvPr>
        </p:nvSpPr>
        <p:spPr>
          <a:xfrm>
            <a:off x="2498700" y="1170000"/>
            <a:ext cx="4146600" cy="9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99" name="Google Shape;1199;p15"/>
          <p:cNvSpPr txBox="1">
            <a:spLocks noGrp="1"/>
          </p:cNvSpPr>
          <p:nvPr>
            <p:ph type="subTitle" idx="1"/>
          </p:nvPr>
        </p:nvSpPr>
        <p:spPr>
          <a:xfrm>
            <a:off x="2777925" y="2112025"/>
            <a:ext cx="3588300" cy="19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200" name="Google Shape;1200;p15"/>
          <p:cNvGrpSpPr/>
          <p:nvPr/>
        </p:nvGrpSpPr>
        <p:grpSpPr>
          <a:xfrm>
            <a:off x="6447213" y="1177150"/>
            <a:ext cx="1535747" cy="3435614"/>
            <a:chOff x="6447213" y="1177150"/>
            <a:chExt cx="1535747" cy="3435614"/>
          </a:xfrm>
        </p:grpSpPr>
        <p:sp>
          <p:nvSpPr>
            <p:cNvPr id="1201" name="Google Shape;1201;p15"/>
            <p:cNvSpPr/>
            <p:nvPr/>
          </p:nvSpPr>
          <p:spPr>
            <a:xfrm>
              <a:off x="7245812" y="1840461"/>
              <a:ext cx="359653" cy="271567"/>
            </a:xfrm>
            <a:custGeom>
              <a:avLst/>
              <a:gdLst/>
              <a:ahLst/>
              <a:cxnLst/>
              <a:rect l="l" t="t" r="r" b="b"/>
              <a:pathLst>
                <a:path w="2903" h="2192" extrusionOk="0">
                  <a:moveTo>
                    <a:pt x="1655" y="0"/>
                  </a:moveTo>
                  <a:cubicBezTo>
                    <a:pt x="1203" y="0"/>
                    <a:pt x="642" y="154"/>
                    <a:pt x="371" y="525"/>
                  </a:cubicBezTo>
                  <a:cubicBezTo>
                    <a:pt x="1" y="1094"/>
                    <a:pt x="227" y="1582"/>
                    <a:pt x="416" y="2152"/>
                  </a:cubicBezTo>
                  <a:cubicBezTo>
                    <a:pt x="430" y="2179"/>
                    <a:pt x="454" y="2191"/>
                    <a:pt x="476" y="2191"/>
                  </a:cubicBezTo>
                  <a:cubicBezTo>
                    <a:pt x="514" y="2191"/>
                    <a:pt x="548" y="2158"/>
                    <a:pt x="525" y="2107"/>
                  </a:cubicBezTo>
                  <a:cubicBezTo>
                    <a:pt x="416" y="1655"/>
                    <a:pt x="190" y="1248"/>
                    <a:pt x="416" y="796"/>
                  </a:cubicBezTo>
                  <a:cubicBezTo>
                    <a:pt x="597" y="299"/>
                    <a:pt x="1167" y="190"/>
                    <a:pt x="1655" y="154"/>
                  </a:cubicBezTo>
                  <a:cubicBezTo>
                    <a:pt x="1673" y="153"/>
                    <a:pt x="1690" y="153"/>
                    <a:pt x="1707" y="153"/>
                  </a:cubicBezTo>
                  <a:cubicBezTo>
                    <a:pt x="2571" y="153"/>
                    <a:pt x="2853" y="1037"/>
                    <a:pt x="2631" y="1772"/>
                  </a:cubicBezTo>
                  <a:cubicBezTo>
                    <a:pt x="2609" y="1817"/>
                    <a:pt x="2646" y="1848"/>
                    <a:pt x="2685" y="1848"/>
                  </a:cubicBezTo>
                  <a:cubicBezTo>
                    <a:pt x="2710" y="1848"/>
                    <a:pt x="2735" y="1836"/>
                    <a:pt x="2749" y="1809"/>
                  </a:cubicBezTo>
                  <a:cubicBezTo>
                    <a:pt x="2858" y="1429"/>
                    <a:pt x="2903" y="1022"/>
                    <a:pt x="2749" y="642"/>
                  </a:cubicBezTo>
                  <a:cubicBezTo>
                    <a:pt x="2523" y="190"/>
                    <a:pt x="2143" y="36"/>
                    <a:pt x="1655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5"/>
            <p:cNvSpPr/>
            <p:nvPr/>
          </p:nvSpPr>
          <p:spPr>
            <a:xfrm>
              <a:off x="6629827" y="2101375"/>
              <a:ext cx="676563" cy="519719"/>
            </a:xfrm>
            <a:custGeom>
              <a:avLst/>
              <a:gdLst/>
              <a:ahLst/>
              <a:cxnLst/>
              <a:rect l="l" t="t" r="r" b="b"/>
              <a:pathLst>
                <a:path w="5461" h="4195" extrusionOk="0">
                  <a:moveTo>
                    <a:pt x="4484" y="1"/>
                  </a:moveTo>
                  <a:cubicBezTo>
                    <a:pt x="4105" y="381"/>
                    <a:pt x="3761" y="796"/>
                    <a:pt x="3427" y="1176"/>
                  </a:cubicBezTo>
                  <a:cubicBezTo>
                    <a:pt x="3128" y="1547"/>
                    <a:pt x="2785" y="1890"/>
                    <a:pt x="2486" y="2225"/>
                  </a:cubicBezTo>
                  <a:cubicBezTo>
                    <a:pt x="2224" y="1809"/>
                    <a:pt x="1772" y="1475"/>
                    <a:pt x="1428" y="1131"/>
                  </a:cubicBezTo>
                  <a:cubicBezTo>
                    <a:pt x="1392" y="1095"/>
                    <a:pt x="1013" y="760"/>
                    <a:pt x="787" y="607"/>
                  </a:cubicBezTo>
                  <a:cubicBezTo>
                    <a:pt x="488" y="760"/>
                    <a:pt x="190" y="1023"/>
                    <a:pt x="0" y="1285"/>
                  </a:cubicBezTo>
                  <a:cubicBezTo>
                    <a:pt x="226" y="1664"/>
                    <a:pt x="488" y="1999"/>
                    <a:pt x="750" y="2379"/>
                  </a:cubicBezTo>
                  <a:cubicBezTo>
                    <a:pt x="1202" y="2984"/>
                    <a:pt x="1727" y="3545"/>
                    <a:pt x="2333" y="4033"/>
                  </a:cubicBezTo>
                  <a:cubicBezTo>
                    <a:pt x="2434" y="4103"/>
                    <a:pt x="2556" y="4194"/>
                    <a:pt x="2663" y="4194"/>
                  </a:cubicBezTo>
                  <a:cubicBezTo>
                    <a:pt x="2680" y="4194"/>
                    <a:pt x="2696" y="4192"/>
                    <a:pt x="2712" y="4187"/>
                  </a:cubicBezTo>
                  <a:cubicBezTo>
                    <a:pt x="2821" y="4187"/>
                    <a:pt x="2857" y="4151"/>
                    <a:pt x="2938" y="4069"/>
                  </a:cubicBezTo>
                  <a:cubicBezTo>
                    <a:pt x="3463" y="3699"/>
                    <a:pt x="3806" y="3247"/>
                    <a:pt x="4213" y="2758"/>
                  </a:cubicBezTo>
                  <a:cubicBezTo>
                    <a:pt x="4629" y="2189"/>
                    <a:pt x="5045" y="1628"/>
                    <a:pt x="5461" y="1059"/>
                  </a:cubicBezTo>
                  <a:lnTo>
                    <a:pt x="4484" y="1"/>
                  </a:ln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5"/>
            <p:cNvSpPr/>
            <p:nvPr/>
          </p:nvSpPr>
          <p:spPr>
            <a:xfrm>
              <a:off x="7021818" y="2247071"/>
              <a:ext cx="32583" cy="37043"/>
            </a:xfrm>
            <a:custGeom>
              <a:avLst/>
              <a:gdLst/>
              <a:ahLst/>
              <a:cxnLst/>
              <a:rect l="l" t="t" r="r" b="b"/>
              <a:pathLst>
                <a:path w="263" h="299" extrusionOk="0">
                  <a:moveTo>
                    <a:pt x="263" y="0"/>
                  </a:moveTo>
                  <a:lnTo>
                    <a:pt x="263" y="0"/>
                  </a:lnTo>
                  <a:cubicBezTo>
                    <a:pt x="190" y="109"/>
                    <a:pt x="109" y="181"/>
                    <a:pt x="0" y="299"/>
                  </a:cubicBezTo>
                  <a:lnTo>
                    <a:pt x="0" y="299"/>
                  </a:lnTo>
                  <a:cubicBezTo>
                    <a:pt x="109" y="181"/>
                    <a:pt x="190" y="109"/>
                    <a:pt x="263" y="0"/>
                  </a:cubicBez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7021818" y="2143994"/>
              <a:ext cx="233037" cy="280115"/>
            </a:xfrm>
            <a:custGeom>
              <a:avLst/>
              <a:gdLst/>
              <a:ahLst/>
              <a:cxnLst/>
              <a:rect l="l" t="t" r="r" b="b"/>
              <a:pathLst>
                <a:path w="1881" h="2261" extrusionOk="0">
                  <a:moveTo>
                    <a:pt x="1013" y="0"/>
                  </a:moveTo>
                  <a:cubicBezTo>
                    <a:pt x="751" y="263"/>
                    <a:pt x="489" y="561"/>
                    <a:pt x="263" y="832"/>
                  </a:cubicBezTo>
                  <a:cubicBezTo>
                    <a:pt x="190" y="941"/>
                    <a:pt x="109" y="1013"/>
                    <a:pt x="0" y="1131"/>
                  </a:cubicBezTo>
                  <a:cubicBezTo>
                    <a:pt x="299" y="1583"/>
                    <a:pt x="678" y="1998"/>
                    <a:pt x="1130" y="2261"/>
                  </a:cubicBezTo>
                  <a:cubicBezTo>
                    <a:pt x="1393" y="1962"/>
                    <a:pt x="1655" y="1619"/>
                    <a:pt x="1881" y="1284"/>
                  </a:cubicBezTo>
                  <a:cubicBezTo>
                    <a:pt x="1845" y="1131"/>
                    <a:pt x="1772" y="1013"/>
                    <a:pt x="1691" y="868"/>
                  </a:cubicBezTo>
                  <a:cubicBezTo>
                    <a:pt x="1501" y="561"/>
                    <a:pt x="1275" y="263"/>
                    <a:pt x="1013" y="0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7534850" y="2180913"/>
              <a:ext cx="448110" cy="504604"/>
            </a:xfrm>
            <a:custGeom>
              <a:avLst/>
              <a:gdLst/>
              <a:ahLst/>
              <a:cxnLst/>
              <a:rect l="l" t="t" r="r" b="b"/>
              <a:pathLst>
                <a:path w="3617" h="4073" extrusionOk="0">
                  <a:moveTo>
                    <a:pt x="2523" y="1"/>
                  </a:moveTo>
                  <a:lnTo>
                    <a:pt x="1320" y="941"/>
                  </a:lnTo>
                  <a:cubicBezTo>
                    <a:pt x="1510" y="1357"/>
                    <a:pt x="1700" y="1809"/>
                    <a:pt x="1845" y="2225"/>
                  </a:cubicBezTo>
                  <a:cubicBezTo>
                    <a:pt x="1284" y="2568"/>
                    <a:pt x="678" y="2794"/>
                    <a:pt x="36" y="2903"/>
                  </a:cubicBezTo>
                  <a:cubicBezTo>
                    <a:pt x="0" y="3246"/>
                    <a:pt x="36" y="3617"/>
                    <a:pt x="118" y="3925"/>
                  </a:cubicBezTo>
                  <a:cubicBezTo>
                    <a:pt x="118" y="3961"/>
                    <a:pt x="118" y="3997"/>
                    <a:pt x="154" y="4033"/>
                  </a:cubicBezTo>
                  <a:cubicBezTo>
                    <a:pt x="190" y="4033"/>
                    <a:pt x="226" y="4069"/>
                    <a:pt x="262" y="4069"/>
                  </a:cubicBezTo>
                  <a:cubicBezTo>
                    <a:pt x="312" y="4071"/>
                    <a:pt x="362" y="4073"/>
                    <a:pt x="411" y="4073"/>
                  </a:cubicBezTo>
                  <a:cubicBezTo>
                    <a:pt x="1160" y="4073"/>
                    <a:pt x="1926" y="3825"/>
                    <a:pt x="2604" y="3545"/>
                  </a:cubicBezTo>
                  <a:cubicBezTo>
                    <a:pt x="2902" y="3391"/>
                    <a:pt x="3201" y="3283"/>
                    <a:pt x="3391" y="3057"/>
                  </a:cubicBezTo>
                  <a:cubicBezTo>
                    <a:pt x="3463" y="3020"/>
                    <a:pt x="3508" y="2939"/>
                    <a:pt x="3544" y="2867"/>
                  </a:cubicBezTo>
                  <a:cubicBezTo>
                    <a:pt x="3580" y="2794"/>
                    <a:pt x="3617" y="2677"/>
                    <a:pt x="3617" y="2605"/>
                  </a:cubicBezTo>
                  <a:cubicBezTo>
                    <a:pt x="3580" y="2116"/>
                    <a:pt x="3354" y="1619"/>
                    <a:pt x="3128" y="1212"/>
                  </a:cubicBezTo>
                  <a:cubicBezTo>
                    <a:pt x="2902" y="833"/>
                    <a:pt x="2749" y="381"/>
                    <a:pt x="2523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7698385" y="2180913"/>
              <a:ext cx="205038" cy="182738"/>
            </a:xfrm>
            <a:custGeom>
              <a:avLst/>
              <a:gdLst/>
              <a:ahLst/>
              <a:cxnLst/>
              <a:rect l="l" t="t" r="r" b="b"/>
              <a:pathLst>
                <a:path w="1655" h="1475" extrusionOk="0">
                  <a:moveTo>
                    <a:pt x="0" y="941"/>
                  </a:moveTo>
                  <a:cubicBezTo>
                    <a:pt x="72" y="1095"/>
                    <a:pt x="154" y="1285"/>
                    <a:pt x="226" y="1474"/>
                  </a:cubicBezTo>
                  <a:lnTo>
                    <a:pt x="226" y="1474"/>
                  </a:lnTo>
                  <a:cubicBezTo>
                    <a:pt x="154" y="1285"/>
                    <a:pt x="72" y="1095"/>
                    <a:pt x="0" y="941"/>
                  </a:cubicBezTo>
                  <a:close/>
                  <a:moveTo>
                    <a:pt x="1239" y="37"/>
                  </a:moveTo>
                  <a:cubicBezTo>
                    <a:pt x="1392" y="344"/>
                    <a:pt x="1546" y="643"/>
                    <a:pt x="1655" y="941"/>
                  </a:cubicBezTo>
                  <a:lnTo>
                    <a:pt x="1655" y="941"/>
                  </a:lnTo>
                  <a:cubicBezTo>
                    <a:pt x="1546" y="643"/>
                    <a:pt x="1392" y="344"/>
                    <a:pt x="1239" y="37"/>
                  </a:cubicBezTo>
                  <a:close/>
                  <a:moveTo>
                    <a:pt x="1239" y="1"/>
                  </a:moveTo>
                  <a:lnTo>
                    <a:pt x="1239" y="37"/>
                  </a:lnTo>
                  <a:lnTo>
                    <a:pt x="1239" y="1"/>
                  </a:lnTo>
                  <a:close/>
                  <a:moveTo>
                    <a:pt x="1239" y="1"/>
                  </a:moveTo>
                  <a:lnTo>
                    <a:pt x="1239" y="1"/>
                  </a:ln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7698385" y="2180913"/>
              <a:ext cx="205038" cy="182738"/>
            </a:xfrm>
            <a:custGeom>
              <a:avLst/>
              <a:gdLst/>
              <a:ahLst/>
              <a:cxnLst/>
              <a:rect l="l" t="t" r="r" b="b"/>
              <a:pathLst>
                <a:path w="1655" h="1475" extrusionOk="0">
                  <a:moveTo>
                    <a:pt x="1203" y="1"/>
                  </a:moveTo>
                  <a:lnTo>
                    <a:pt x="0" y="941"/>
                  </a:lnTo>
                  <a:cubicBezTo>
                    <a:pt x="72" y="1095"/>
                    <a:pt x="154" y="1285"/>
                    <a:pt x="226" y="1474"/>
                  </a:cubicBezTo>
                  <a:cubicBezTo>
                    <a:pt x="751" y="1393"/>
                    <a:pt x="1239" y="1212"/>
                    <a:pt x="1655" y="941"/>
                  </a:cubicBezTo>
                  <a:cubicBezTo>
                    <a:pt x="1546" y="643"/>
                    <a:pt x="1392" y="344"/>
                    <a:pt x="1239" y="37"/>
                  </a:cubicBezTo>
                  <a:lnTo>
                    <a:pt x="1239" y="1"/>
                  </a:ln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5"/>
            <p:cNvSpPr/>
            <p:nvPr/>
          </p:nvSpPr>
          <p:spPr>
            <a:xfrm>
              <a:off x="6839203" y="4512661"/>
              <a:ext cx="420235" cy="100103"/>
            </a:xfrm>
            <a:custGeom>
              <a:avLst/>
              <a:gdLst/>
              <a:ahLst/>
              <a:cxnLst/>
              <a:rect l="l" t="t" r="r" b="b"/>
              <a:pathLst>
                <a:path w="3392" h="808" extrusionOk="0">
                  <a:moveTo>
                    <a:pt x="1643" y="0"/>
                  </a:moveTo>
                  <a:cubicBezTo>
                    <a:pt x="1344" y="0"/>
                    <a:pt x="1048" y="20"/>
                    <a:pt x="760" y="57"/>
                  </a:cubicBezTo>
                  <a:cubicBezTo>
                    <a:pt x="570" y="57"/>
                    <a:pt x="263" y="94"/>
                    <a:pt x="118" y="247"/>
                  </a:cubicBezTo>
                  <a:cubicBezTo>
                    <a:pt x="37" y="320"/>
                    <a:pt x="1" y="428"/>
                    <a:pt x="37" y="582"/>
                  </a:cubicBezTo>
                  <a:cubicBezTo>
                    <a:pt x="380" y="654"/>
                    <a:pt x="715" y="735"/>
                    <a:pt x="1058" y="772"/>
                  </a:cubicBezTo>
                  <a:cubicBezTo>
                    <a:pt x="1321" y="808"/>
                    <a:pt x="1619" y="808"/>
                    <a:pt x="1926" y="808"/>
                  </a:cubicBezTo>
                  <a:cubicBezTo>
                    <a:pt x="2035" y="808"/>
                    <a:pt x="2189" y="808"/>
                    <a:pt x="2297" y="772"/>
                  </a:cubicBezTo>
                  <a:cubicBezTo>
                    <a:pt x="2451" y="772"/>
                    <a:pt x="2568" y="772"/>
                    <a:pt x="2677" y="735"/>
                  </a:cubicBezTo>
                  <a:cubicBezTo>
                    <a:pt x="2939" y="699"/>
                    <a:pt x="3165" y="654"/>
                    <a:pt x="3391" y="546"/>
                  </a:cubicBezTo>
                  <a:cubicBezTo>
                    <a:pt x="3391" y="428"/>
                    <a:pt x="3355" y="202"/>
                    <a:pt x="3246" y="166"/>
                  </a:cubicBezTo>
                  <a:cubicBezTo>
                    <a:pt x="3219" y="154"/>
                    <a:pt x="3189" y="150"/>
                    <a:pt x="3158" y="150"/>
                  </a:cubicBezTo>
                  <a:cubicBezTo>
                    <a:pt x="3096" y="150"/>
                    <a:pt x="3029" y="166"/>
                    <a:pt x="2975" y="166"/>
                  </a:cubicBezTo>
                  <a:cubicBezTo>
                    <a:pt x="2867" y="130"/>
                    <a:pt x="2794" y="130"/>
                    <a:pt x="2713" y="94"/>
                  </a:cubicBezTo>
                  <a:cubicBezTo>
                    <a:pt x="2363" y="29"/>
                    <a:pt x="2001" y="0"/>
                    <a:pt x="1643" y="0"/>
                  </a:cubicBezTo>
                  <a:close/>
                </a:path>
              </a:pathLst>
            </a:custGeom>
            <a:solidFill>
              <a:srgbClr val="475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5"/>
            <p:cNvSpPr/>
            <p:nvPr/>
          </p:nvSpPr>
          <p:spPr>
            <a:xfrm>
              <a:off x="6862742" y="4269959"/>
              <a:ext cx="378732" cy="291265"/>
            </a:xfrm>
            <a:custGeom>
              <a:avLst/>
              <a:gdLst/>
              <a:ahLst/>
              <a:cxnLst/>
              <a:rect l="l" t="t" r="r" b="b"/>
              <a:pathLst>
                <a:path w="3057" h="2351" extrusionOk="0">
                  <a:moveTo>
                    <a:pt x="2742" y="1"/>
                  </a:moveTo>
                  <a:cubicBezTo>
                    <a:pt x="2531" y="1"/>
                    <a:pt x="2298" y="72"/>
                    <a:pt x="2087" y="72"/>
                  </a:cubicBezTo>
                  <a:cubicBezTo>
                    <a:pt x="2032" y="72"/>
                    <a:pt x="1978" y="67"/>
                    <a:pt x="1926" y="54"/>
                  </a:cubicBezTo>
                  <a:lnTo>
                    <a:pt x="1926" y="1338"/>
                  </a:lnTo>
                  <a:cubicBezTo>
                    <a:pt x="1619" y="1338"/>
                    <a:pt x="1284" y="1447"/>
                    <a:pt x="941" y="1483"/>
                  </a:cubicBezTo>
                  <a:cubicBezTo>
                    <a:pt x="715" y="1528"/>
                    <a:pt x="489" y="1600"/>
                    <a:pt x="299" y="1754"/>
                  </a:cubicBezTo>
                  <a:cubicBezTo>
                    <a:pt x="118" y="1863"/>
                    <a:pt x="1" y="2089"/>
                    <a:pt x="1" y="2279"/>
                  </a:cubicBezTo>
                  <a:cubicBezTo>
                    <a:pt x="606" y="2351"/>
                    <a:pt x="1167" y="2351"/>
                    <a:pt x="1773" y="2351"/>
                  </a:cubicBezTo>
                  <a:cubicBezTo>
                    <a:pt x="2152" y="2315"/>
                    <a:pt x="2641" y="2351"/>
                    <a:pt x="3056" y="2206"/>
                  </a:cubicBezTo>
                  <a:cubicBezTo>
                    <a:pt x="3011" y="1447"/>
                    <a:pt x="2939" y="733"/>
                    <a:pt x="2903" y="18"/>
                  </a:cubicBezTo>
                  <a:cubicBezTo>
                    <a:pt x="2851" y="6"/>
                    <a:pt x="2797" y="1"/>
                    <a:pt x="2742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6843663" y="4382948"/>
              <a:ext cx="411191" cy="199463"/>
            </a:xfrm>
            <a:custGeom>
              <a:avLst/>
              <a:gdLst/>
              <a:ahLst/>
              <a:cxnLst/>
              <a:rect l="l" t="t" r="r" b="b"/>
              <a:pathLst>
                <a:path w="3319" h="1610" extrusionOk="0">
                  <a:moveTo>
                    <a:pt x="1958" y="0"/>
                  </a:moveTo>
                  <a:cubicBezTo>
                    <a:pt x="1939" y="0"/>
                    <a:pt x="1927" y="3"/>
                    <a:pt x="1927" y="10"/>
                  </a:cubicBezTo>
                  <a:lnTo>
                    <a:pt x="1927" y="390"/>
                  </a:lnTo>
                  <a:cubicBezTo>
                    <a:pt x="1628" y="426"/>
                    <a:pt x="1321" y="462"/>
                    <a:pt x="1022" y="535"/>
                  </a:cubicBezTo>
                  <a:cubicBezTo>
                    <a:pt x="796" y="571"/>
                    <a:pt x="607" y="652"/>
                    <a:pt x="417" y="761"/>
                  </a:cubicBezTo>
                  <a:cubicBezTo>
                    <a:pt x="191" y="878"/>
                    <a:pt x="46" y="1104"/>
                    <a:pt x="1" y="1367"/>
                  </a:cubicBezTo>
                  <a:cubicBezTo>
                    <a:pt x="577" y="1509"/>
                    <a:pt x="1209" y="1609"/>
                    <a:pt x="1830" y="1609"/>
                  </a:cubicBezTo>
                  <a:cubicBezTo>
                    <a:pt x="2348" y="1609"/>
                    <a:pt x="2858" y="1539"/>
                    <a:pt x="3319" y="1367"/>
                  </a:cubicBezTo>
                  <a:lnTo>
                    <a:pt x="3319" y="1330"/>
                  </a:lnTo>
                  <a:lnTo>
                    <a:pt x="3319" y="1141"/>
                  </a:lnTo>
                  <a:cubicBezTo>
                    <a:pt x="3319" y="842"/>
                    <a:pt x="3283" y="571"/>
                    <a:pt x="3283" y="273"/>
                  </a:cubicBezTo>
                  <a:cubicBezTo>
                    <a:pt x="3283" y="236"/>
                    <a:pt x="3247" y="164"/>
                    <a:pt x="3210" y="119"/>
                  </a:cubicBezTo>
                  <a:cubicBezTo>
                    <a:pt x="3165" y="83"/>
                    <a:pt x="3129" y="83"/>
                    <a:pt x="3057" y="83"/>
                  </a:cubicBezTo>
                  <a:cubicBezTo>
                    <a:pt x="2939" y="119"/>
                    <a:pt x="2903" y="236"/>
                    <a:pt x="2867" y="309"/>
                  </a:cubicBezTo>
                  <a:cubicBezTo>
                    <a:pt x="2810" y="408"/>
                    <a:pt x="2751" y="465"/>
                    <a:pt x="2692" y="465"/>
                  </a:cubicBezTo>
                  <a:cubicBezTo>
                    <a:pt x="2638" y="465"/>
                    <a:pt x="2584" y="417"/>
                    <a:pt x="2532" y="309"/>
                  </a:cubicBezTo>
                  <a:cubicBezTo>
                    <a:pt x="2487" y="236"/>
                    <a:pt x="2487" y="164"/>
                    <a:pt x="2415" y="119"/>
                  </a:cubicBezTo>
                  <a:cubicBezTo>
                    <a:pt x="2379" y="83"/>
                    <a:pt x="2306" y="83"/>
                    <a:pt x="2261" y="47"/>
                  </a:cubicBezTo>
                  <a:cubicBezTo>
                    <a:pt x="2232" y="47"/>
                    <a:pt x="2035" y="0"/>
                    <a:pt x="1958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7030738" y="4421106"/>
              <a:ext cx="70741" cy="56122"/>
            </a:xfrm>
            <a:custGeom>
              <a:avLst/>
              <a:gdLst/>
              <a:ahLst/>
              <a:cxnLst/>
              <a:rect l="l" t="t" r="r" b="b"/>
              <a:pathLst>
                <a:path w="571" h="453" extrusionOk="0">
                  <a:moveTo>
                    <a:pt x="118" y="1"/>
                  </a:moveTo>
                  <a:cubicBezTo>
                    <a:pt x="37" y="1"/>
                    <a:pt x="1" y="37"/>
                    <a:pt x="1" y="37"/>
                  </a:cubicBezTo>
                  <a:cubicBezTo>
                    <a:pt x="1" y="82"/>
                    <a:pt x="37" y="82"/>
                    <a:pt x="118" y="82"/>
                  </a:cubicBezTo>
                  <a:cubicBezTo>
                    <a:pt x="154" y="118"/>
                    <a:pt x="263" y="118"/>
                    <a:pt x="344" y="191"/>
                  </a:cubicBezTo>
                  <a:cubicBezTo>
                    <a:pt x="417" y="227"/>
                    <a:pt x="453" y="308"/>
                    <a:pt x="489" y="344"/>
                  </a:cubicBezTo>
                  <a:cubicBezTo>
                    <a:pt x="489" y="417"/>
                    <a:pt x="489" y="453"/>
                    <a:pt x="525" y="453"/>
                  </a:cubicBezTo>
                  <a:cubicBezTo>
                    <a:pt x="525" y="453"/>
                    <a:pt x="570" y="417"/>
                    <a:pt x="570" y="344"/>
                  </a:cubicBezTo>
                  <a:cubicBezTo>
                    <a:pt x="525" y="263"/>
                    <a:pt x="489" y="154"/>
                    <a:pt x="380" y="82"/>
                  </a:cubicBezTo>
                  <a:cubicBezTo>
                    <a:pt x="263" y="37"/>
                    <a:pt x="191" y="1"/>
                    <a:pt x="118" y="1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6979199" y="4435725"/>
              <a:ext cx="70741" cy="41503"/>
            </a:xfrm>
            <a:custGeom>
              <a:avLst/>
              <a:gdLst/>
              <a:ahLst/>
              <a:cxnLst/>
              <a:rect l="l" t="t" r="r" b="b"/>
              <a:pathLst>
                <a:path w="571" h="335" extrusionOk="0">
                  <a:moveTo>
                    <a:pt x="118" y="0"/>
                  </a:moveTo>
                  <a:cubicBezTo>
                    <a:pt x="37" y="0"/>
                    <a:pt x="1" y="36"/>
                    <a:pt x="1" y="36"/>
                  </a:cubicBezTo>
                  <a:cubicBezTo>
                    <a:pt x="1" y="73"/>
                    <a:pt x="37" y="73"/>
                    <a:pt x="118" y="73"/>
                  </a:cubicBezTo>
                  <a:cubicBezTo>
                    <a:pt x="155" y="109"/>
                    <a:pt x="263" y="109"/>
                    <a:pt x="344" y="145"/>
                  </a:cubicBezTo>
                  <a:cubicBezTo>
                    <a:pt x="381" y="190"/>
                    <a:pt x="453" y="226"/>
                    <a:pt x="489" y="262"/>
                  </a:cubicBezTo>
                  <a:cubicBezTo>
                    <a:pt x="534" y="335"/>
                    <a:pt x="534" y="335"/>
                    <a:pt x="570" y="335"/>
                  </a:cubicBezTo>
                  <a:lnTo>
                    <a:pt x="570" y="226"/>
                  </a:lnTo>
                  <a:cubicBezTo>
                    <a:pt x="534" y="190"/>
                    <a:pt x="453" y="109"/>
                    <a:pt x="381" y="36"/>
                  </a:cubicBezTo>
                  <a:cubicBezTo>
                    <a:pt x="263" y="0"/>
                    <a:pt x="191" y="0"/>
                    <a:pt x="118" y="0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7207778" y="4425566"/>
              <a:ext cx="47078" cy="103200"/>
            </a:xfrm>
            <a:custGeom>
              <a:avLst/>
              <a:gdLst/>
              <a:ahLst/>
              <a:cxnLst/>
              <a:rect l="l" t="t" r="r" b="b"/>
              <a:pathLst>
                <a:path w="380" h="833" extrusionOk="0">
                  <a:moveTo>
                    <a:pt x="344" y="1"/>
                  </a:moveTo>
                  <a:cubicBezTo>
                    <a:pt x="271" y="1"/>
                    <a:pt x="190" y="82"/>
                    <a:pt x="154" y="155"/>
                  </a:cubicBezTo>
                  <a:cubicBezTo>
                    <a:pt x="45" y="308"/>
                    <a:pt x="0" y="534"/>
                    <a:pt x="118" y="679"/>
                  </a:cubicBezTo>
                  <a:cubicBezTo>
                    <a:pt x="190" y="760"/>
                    <a:pt x="271" y="797"/>
                    <a:pt x="380" y="833"/>
                  </a:cubicBezTo>
                  <a:lnTo>
                    <a:pt x="380" y="797"/>
                  </a:lnTo>
                  <a:cubicBezTo>
                    <a:pt x="380" y="534"/>
                    <a:pt x="344" y="272"/>
                    <a:pt x="344" y="1"/>
                  </a:cubicBezTo>
                  <a:close/>
                </a:path>
              </a:pathLst>
            </a:custGeom>
            <a:solidFill>
              <a:srgbClr val="D2DC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5"/>
            <p:cNvSpPr/>
            <p:nvPr/>
          </p:nvSpPr>
          <p:spPr>
            <a:xfrm>
              <a:off x="7558389" y="4500644"/>
              <a:ext cx="415651" cy="112120"/>
            </a:xfrm>
            <a:custGeom>
              <a:avLst/>
              <a:gdLst/>
              <a:ahLst/>
              <a:cxnLst/>
              <a:rect l="l" t="t" r="r" b="b"/>
              <a:pathLst>
                <a:path w="3355" h="905" extrusionOk="0">
                  <a:moveTo>
                    <a:pt x="3164" y="1"/>
                  </a:moveTo>
                  <a:cubicBezTo>
                    <a:pt x="3092" y="1"/>
                    <a:pt x="2974" y="37"/>
                    <a:pt x="2902" y="37"/>
                  </a:cubicBezTo>
                  <a:lnTo>
                    <a:pt x="2595" y="37"/>
                  </a:lnTo>
                  <a:cubicBezTo>
                    <a:pt x="2487" y="31"/>
                    <a:pt x="2379" y="28"/>
                    <a:pt x="2271" y="28"/>
                  </a:cubicBezTo>
                  <a:cubicBezTo>
                    <a:pt x="1743" y="28"/>
                    <a:pt x="1211" y="99"/>
                    <a:pt x="678" y="227"/>
                  </a:cubicBezTo>
                  <a:cubicBezTo>
                    <a:pt x="488" y="299"/>
                    <a:pt x="226" y="344"/>
                    <a:pt x="72" y="489"/>
                  </a:cubicBezTo>
                  <a:cubicBezTo>
                    <a:pt x="0" y="606"/>
                    <a:pt x="0" y="715"/>
                    <a:pt x="36" y="832"/>
                  </a:cubicBezTo>
                  <a:cubicBezTo>
                    <a:pt x="380" y="869"/>
                    <a:pt x="714" y="905"/>
                    <a:pt x="1058" y="905"/>
                  </a:cubicBezTo>
                  <a:cubicBezTo>
                    <a:pt x="1356" y="905"/>
                    <a:pt x="1655" y="869"/>
                    <a:pt x="1917" y="832"/>
                  </a:cubicBezTo>
                  <a:cubicBezTo>
                    <a:pt x="2070" y="796"/>
                    <a:pt x="2188" y="796"/>
                    <a:pt x="2296" y="751"/>
                  </a:cubicBezTo>
                  <a:cubicBezTo>
                    <a:pt x="2450" y="715"/>
                    <a:pt x="2559" y="715"/>
                    <a:pt x="2676" y="643"/>
                  </a:cubicBezTo>
                  <a:cubicBezTo>
                    <a:pt x="2902" y="570"/>
                    <a:pt x="3164" y="525"/>
                    <a:pt x="3354" y="380"/>
                  </a:cubicBezTo>
                  <a:cubicBezTo>
                    <a:pt x="3354" y="263"/>
                    <a:pt x="3273" y="37"/>
                    <a:pt x="3164" y="1"/>
                  </a:cubicBezTo>
                  <a:close/>
                </a:path>
              </a:pathLst>
            </a:custGeom>
            <a:solidFill>
              <a:srgbClr val="475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5"/>
            <p:cNvSpPr/>
            <p:nvPr/>
          </p:nvSpPr>
          <p:spPr>
            <a:xfrm>
              <a:off x="7011659" y="2677219"/>
              <a:ext cx="486268" cy="1659507"/>
            </a:xfrm>
            <a:custGeom>
              <a:avLst/>
              <a:gdLst/>
              <a:ahLst/>
              <a:cxnLst/>
              <a:rect l="l" t="t" r="r" b="b"/>
              <a:pathLst>
                <a:path w="3925" h="13395" extrusionOk="0">
                  <a:moveTo>
                    <a:pt x="3489" y="1"/>
                  </a:moveTo>
                  <a:cubicBezTo>
                    <a:pt x="2820" y="1"/>
                    <a:pt x="1212" y="1456"/>
                    <a:pt x="1212" y="1456"/>
                  </a:cubicBezTo>
                  <a:cubicBezTo>
                    <a:pt x="1212" y="1456"/>
                    <a:pt x="1" y="8318"/>
                    <a:pt x="607" y="13363"/>
                  </a:cubicBezTo>
                  <a:cubicBezTo>
                    <a:pt x="1008" y="13387"/>
                    <a:pt x="1280" y="13395"/>
                    <a:pt x="1465" y="13395"/>
                  </a:cubicBezTo>
                  <a:cubicBezTo>
                    <a:pt x="1834" y="13395"/>
                    <a:pt x="1854" y="13363"/>
                    <a:pt x="1854" y="13363"/>
                  </a:cubicBezTo>
                  <a:cubicBezTo>
                    <a:pt x="1854" y="13363"/>
                    <a:pt x="2153" y="4774"/>
                    <a:pt x="3473" y="1456"/>
                  </a:cubicBezTo>
                  <a:cubicBezTo>
                    <a:pt x="3925" y="365"/>
                    <a:pt x="3824" y="1"/>
                    <a:pt x="3489" y="1"/>
                  </a:cubicBez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5"/>
            <p:cNvSpPr/>
            <p:nvPr/>
          </p:nvSpPr>
          <p:spPr>
            <a:xfrm>
              <a:off x="7571769" y="4244190"/>
              <a:ext cx="378732" cy="327937"/>
            </a:xfrm>
            <a:custGeom>
              <a:avLst/>
              <a:gdLst/>
              <a:ahLst/>
              <a:cxnLst/>
              <a:rect l="l" t="t" r="r" b="b"/>
              <a:pathLst>
                <a:path w="3057" h="2647" extrusionOk="0">
                  <a:moveTo>
                    <a:pt x="2640" y="0"/>
                  </a:moveTo>
                  <a:cubicBezTo>
                    <a:pt x="2331" y="0"/>
                    <a:pt x="2013" y="194"/>
                    <a:pt x="1702" y="194"/>
                  </a:cubicBezTo>
                  <a:cubicBezTo>
                    <a:pt x="1677" y="194"/>
                    <a:pt x="1653" y="193"/>
                    <a:pt x="1628" y="190"/>
                  </a:cubicBezTo>
                  <a:lnTo>
                    <a:pt x="1628" y="190"/>
                  </a:lnTo>
                  <a:cubicBezTo>
                    <a:pt x="1700" y="642"/>
                    <a:pt x="1773" y="1013"/>
                    <a:pt x="1854" y="1465"/>
                  </a:cubicBezTo>
                  <a:cubicBezTo>
                    <a:pt x="1510" y="1510"/>
                    <a:pt x="1176" y="1655"/>
                    <a:pt x="868" y="1736"/>
                  </a:cubicBezTo>
                  <a:cubicBezTo>
                    <a:pt x="642" y="1808"/>
                    <a:pt x="416" y="1917"/>
                    <a:pt x="272" y="2071"/>
                  </a:cubicBezTo>
                  <a:cubicBezTo>
                    <a:pt x="118" y="2224"/>
                    <a:pt x="0" y="2450"/>
                    <a:pt x="46" y="2640"/>
                  </a:cubicBezTo>
                  <a:cubicBezTo>
                    <a:pt x="122" y="2645"/>
                    <a:pt x="198" y="2647"/>
                    <a:pt x="274" y="2647"/>
                  </a:cubicBezTo>
                  <a:cubicBezTo>
                    <a:pt x="789" y="2647"/>
                    <a:pt x="1289" y="2550"/>
                    <a:pt x="1809" y="2487"/>
                  </a:cubicBezTo>
                  <a:cubicBezTo>
                    <a:pt x="2188" y="2414"/>
                    <a:pt x="2677" y="2333"/>
                    <a:pt x="3056" y="2143"/>
                  </a:cubicBezTo>
                  <a:cubicBezTo>
                    <a:pt x="2903" y="1429"/>
                    <a:pt x="2758" y="715"/>
                    <a:pt x="2640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7558389" y="4366222"/>
              <a:ext cx="405492" cy="215692"/>
            </a:xfrm>
            <a:custGeom>
              <a:avLst/>
              <a:gdLst/>
              <a:ahLst/>
              <a:cxnLst/>
              <a:rect l="l" t="t" r="r" b="b"/>
              <a:pathLst>
                <a:path w="3273" h="1741" extrusionOk="0">
                  <a:moveTo>
                    <a:pt x="2938" y="1"/>
                  </a:moveTo>
                  <a:cubicBezTo>
                    <a:pt x="2911" y="1"/>
                    <a:pt x="2884" y="10"/>
                    <a:pt x="2866" y="28"/>
                  </a:cubicBezTo>
                  <a:cubicBezTo>
                    <a:pt x="2748" y="73"/>
                    <a:pt x="2748" y="145"/>
                    <a:pt x="2712" y="254"/>
                  </a:cubicBezTo>
                  <a:cubicBezTo>
                    <a:pt x="2647" y="359"/>
                    <a:pt x="2596" y="417"/>
                    <a:pt x="2537" y="417"/>
                  </a:cubicBezTo>
                  <a:cubicBezTo>
                    <a:pt x="2490" y="417"/>
                    <a:pt x="2437" y="380"/>
                    <a:pt x="2369" y="299"/>
                  </a:cubicBezTo>
                  <a:cubicBezTo>
                    <a:pt x="2296" y="218"/>
                    <a:pt x="2296" y="145"/>
                    <a:pt x="2224" y="109"/>
                  </a:cubicBezTo>
                  <a:cubicBezTo>
                    <a:pt x="2188" y="109"/>
                    <a:pt x="2107" y="109"/>
                    <a:pt x="2070" y="73"/>
                  </a:cubicBezTo>
                  <a:cubicBezTo>
                    <a:pt x="2046" y="73"/>
                    <a:pt x="1886" y="53"/>
                    <a:pt x="1794" y="53"/>
                  </a:cubicBezTo>
                  <a:cubicBezTo>
                    <a:pt x="1749" y="53"/>
                    <a:pt x="1721" y="58"/>
                    <a:pt x="1736" y="73"/>
                  </a:cubicBezTo>
                  <a:cubicBezTo>
                    <a:pt x="1736" y="218"/>
                    <a:pt x="1772" y="335"/>
                    <a:pt x="1772" y="444"/>
                  </a:cubicBezTo>
                  <a:cubicBezTo>
                    <a:pt x="1465" y="525"/>
                    <a:pt x="1166" y="597"/>
                    <a:pt x="904" y="706"/>
                  </a:cubicBezTo>
                  <a:cubicBezTo>
                    <a:pt x="678" y="787"/>
                    <a:pt x="488" y="896"/>
                    <a:pt x="298" y="1050"/>
                  </a:cubicBezTo>
                  <a:cubicBezTo>
                    <a:pt x="154" y="1203"/>
                    <a:pt x="0" y="1429"/>
                    <a:pt x="36" y="1691"/>
                  </a:cubicBezTo>
                  <a:cubicBezTo>
                    <a:pt x="334" y="1722"/>
                    <a:pt x="645" y="1741"/>
                    <a:pt x="961" y="1741"/>
                  </a:cubicBezTo>
                  <a:cubicBezTo>
                    <a:pt x="1767" y="1741"/>
                    <a:pt x="2597" y="1616"/>
                    <a:pt x="3273" y="1239"/>
                  </a:cubicBezTo>
                  <a:lnTo>
                    <a:pt x="3273" y="1203"/>
                  </a:lnTo>
                  <a:lnTo>
                    <a:pt x="3273" y="1013"/>
                  </a:lnTo>
                  <a:cubicBezTo>
                    <a:pt x="3201" y="706"/>
                    <a:pt x="3164" y="444"/>
                    <a:pt x="3092" y="182"/>
                  </a:cubicBezTo>
                  <a:cubicBezTo>
                    <a:pt x="3092" y="109"/>
                    <a:pt x="3047" y="73"/>
                    <a:pt x="3011" y="28"/>
                  </a:cubicBezTo>
                  <a:cubicBezTo>
                    <a:pt x="2993" y="10"/>
                    <a:pt x="2965" y="1"/>
                    <a:pt x="2938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7726385" y="4418256"/>
              <a:ext cx="75077" cy="50052"/>
            </a:xfrm>
            <a:custGeom>
              <a:avLst/>
              <a:gdLst/>
              <a:ahLst/>
              <a:cxnLst/>
              <a:rect l="l" t="t" r="r" b="b"/>
              <a:pathLst>
                <a:path w="606" h="404" extrusionOk="0">
                  <a:moveTo>
                    <a:pt x="209" y="0"/>
                  </a:moveTo>
                  <a:cubicBezTo>
                    <a:pt x="175" y="0"/>
                    <a:pt x="142" y="9"/>
                    <a:pt x="109" y="24"/>
                  </a:cubicBezTo>
                  <a:cubicBezTo>
                    <a:pt x="36" y="24"/>
                    <a:pt x="0" y="60"/>
                    <a:pt x="0" y="60"/>
                  </a:cubicBezTo>
                  <a:cubicBezTo>
                    <a:pt x="0" y="60"/>
                    <a:pt x="36" y="105"/>
                    <a:pt x="109" y="105"/>
                  </a:cubicBezTo>
                  <a:cubicBezTo>
                    <a:pt x="190" y="105"/>
                    <a:pt x="262" y="105"/>
                    <a:pt x="335" y="141"/>
                  </a:cubicBezTo>
                  <a:cubicBezTo>
                    <a:pt x="416" y="177"/>
                    <a:pt x="488" y="250"/>
                    <a:pt x="525" y="286"/>
                  </a:cubicBezTo>
                  <a:cubicBezTo>
                    <a:pt x="561" y="331"/>
                    <a:pt x="561" y="403"/>
                    <a:pt x="561" y="403"/>
                  </a:cubicBezTo>
                  <a:cubicBezTo>
                    <a:pt x="606" y="403"/>
                    <a:pt x="606" y="331"/>
                    <a:pt x="606" y="250"/>
                  </a:cubicBezTo>
                  <a:cubicBezTo>
                    <a:pt x="561" y="177"/>
                    <a:pt x="488" y="105"/>
                    <a:pt x="380" y="60"/>
                  </a:cubicBezTo>
                  <a:cubicBezTo>
                    <a:pt x="311" y="18"/>
                    <a:pt x="258" y="0"/>
                    <a:pt x="209" y="0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7679306" y="4438203"/>
              <a:ext cx="75201" cy="39025"/>
            </a:xfrm>
            <a:custGeom>
              <a:avLst/>
              <a:gdLst/>
              <a:ahLst/>
              <a:cxnLst/>
              <a:rect l="l" t="t" r="r" b="b"/>
              <a:pathLst>
                <a:path w="607" h="315" extrusionOk="0">
                  <a:moveTo>
                    <a:pt x="256" y="0"/>
                  </a:moveTo>
                  <a:cubicBezTo>
                    <a:pt x="194" y="0"/>
                    <a:pt x="130" y="16"/>
                    <a:pt x="82" y="16"/>
                  </a:cubicBezTo>
                  <a:cubicBezTo>
                    <a:pt x="37" y="53"/>
                    <a:pt x="0" y="53"/>
                    <a:pt x="0" y="53"/>
                  </a:cubicBezTo>
                  <a:cubicBezTo>
                    <a:pt x="0" y="89"/>
                    <a:pt x="37" y="89"/>
                    <a:pt x="118" y="89"/>
                  </a:cubicBezTo>
                  <a:cubicBezTo>
                    <a:pt x="154" y="89"/>
                    <a:pt x="226" y="89"/>
                    <a:pt x="308" y="125"/>
                  </a:cubicBezTo>
                  <a:cubicBezTo>
                    <a:pt x="380" y="170"/>
                    <a:pt x="452" y="206"/>
                    <a:pt x="489" y="242"/>
                  </a:cubicBezTo>
                  <a:lnTo>
                    <a:pt x="570" y="315"/>
                  </a:lnTo>
                  <a:cubicBezTo>
                    <a:pt x="606" y="279"/>
                    <a:pt x="606" y="242"/>
                    <a:pt x="570" y="206"/>
                  </a:cubicBezTo>
                  <a:cubicBezTo>
                    <a:pt x="534" y="125"/>
                    <a:pt x="452" y="53"/>
                    <a:pt x="344" y="16"/>
                  </a:cubicBezTo>
                  <a:cubicBezTo>
                    <a:pt x="317" y="4"/>
                    <a:pt x="287" y="0"/>
                    <a:pt x="256" y="0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5"/>
            <p:cNvSpPr/>
            <p:nvPr/>
          </p:nvSpPr>
          <p:spPr>
            <a:xfrm>
              <a:off x="7465347" y="2820561"/>
              <a:ext cx="457154" cy="1516661"/>
            </a:xfrm>
            <a:custGeom>
              <a:avLst/>
              <a:gdLst/>
              <a:ahLst/>
              <a:cxnLst/>
              <a:rect l="l" t="t" r="r" b="b"/>
              <a:pathLst>
                <a:path w="3690" h="12242" extrusionOk="0">
                  <a:moveTo>
                    <a:pt x="1" y="0"/>
                  </a:moveTo>
                  <a:cubicBezTo>
                    <a:pt x="1" y="0"/>
                    <a:pt x="407" y="7875"/>
                    <a:pt x="2442" y="12242"/>
                  </a:cubicBezTo>
                  <a:cubicBezTo>
                    <a:pt x="3499" y="12169"/>
                    <a:pt x="3689" y="12016"/>
                    <a:pt x="3689" y="12016"/>
                  </a:cubicBezTo>
                  <a:cubicBezTo>
                    <a:pt x="3689" y="12016"/>
                    <a:pt x="1881" y="4032"/>
                    <a:pt x="2261" y="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5"/>
            <p:cNvSpPr/>
            <p:nvPr/>
          </p:nvSpPr>
          <p:spPr>
            <a:xfrm>
              <a:off x="7907761" y="4393107"/>
              <a:ext cx="56122" cy="103200"/>
            </a:xfrm>
            <a:custGeom>
              <a:avLst/>
              <a:gdLst/>
              <a:ahLst/>
              <a:cxnLst/>
              <a:rect l="l" t="t" r="r" b="b"/>
              <a:pathLst>
                <a:path w="453" h="833" extrusionOk="0">
                  <a:moveTo>
                    <a:pt x="272" y="1"/>
                  </a:moveTo>
                  <a:cubicBezTo>
                    <a:pt x="227" y="37"/>
                    <a:pt x="154" y="118"/>
                    <a:pt x="118" y="191"/>
                  </a:cubicBezTo>
                  <a:cubicBezTo>
                    <a:pt x="1" y="344"/>
                    <a:pt x="1" y="570"/>
                    <a:pt x="154" y="715"/>
                  </a:cubicBezTo>
                  <a:cubicBezTo>
                    <a:pt x="227" y="796"/>
                    <a:pt x="344" y="833"/>
                    <a:pt x="453" y="833"/>
                  </a:cubicBezTo>
                  <a:lnTo>
                    <a:pt x="453" y="796"/>
                  </a:lnTo>
                  <a:cubicBezTo>
                    <a:pt x="381" y="534"/>
                    <a:pt x="344" y="263"/>
                    <a:pt x="272" y="1"/>
                  </a:cubicBezTo>
                  <a:close/>
                </a:path>
              </a:pathLst>
            </a:custGeom>
            <a:solidFill>
              <a:srgbClr val="D2DC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5"/>
            <p:cNvSpPr/>
            <p:nvPr/>
          </p:nvSpPr>
          <p:spPr>
            <a:xfrm>
              <a:off x="7175195" y="2715502"/>
              <a:ext cx="238736" cy="1621720"/>
            </a:xfrm>
            <a:custGeom>
              <a:avLst/>
              <a:gdLst/>
              <a:ahLst/>
              <a:cxnLst/>
              <a:rect l="l" t="t" r="r" b="b"/>
              <a:pathLst>
                <a:path w="1927" h="13090" extrusionOk="0">
                  <a:moveTo>
                    <a:pt x="1868" y="1"/>
                  </a:moveTo>
                  <a:cubicBezTo>
                    <a:pt x="1839" y="1"/>
                    <a:pt x="1809" y="21"/>
                    <a:pt x="1809" y="62"/>
                  </a:cubicBezTo>
                  <a:cubicBezTo>
                    <a:pt x="1023" y="2322"/>
                    <a:pt x="607" y="4691"/>
                    <a:pt x="345" y="7068"/>
                  </a:cubicBezTo>
                  <a:cubicBezTo>
                    <a:pt x="119" y="9057"/>
                    <a:pt x="1" y="11092"/>
                    <a:pt x="119" y="13090"/>
                  </a:cubicBezTo>
                  <a:lnTo>
                    <a:pt x="263" y="13090"/>
                  </a:lnTo>
                  <a:cubicBezTo>
                    <a:pt x="119" y="11137"/>
                    <a:pt x="227" y="9139"/>
                    <a:pt x="453" y="7213"/>
                  </a:cubicBezTo>
                  <a:cubicBezTo>
                    <a:pt x="715" y="4763"/>
                    <a:pt x="1131" y="2394"/>
                    <a:pt x="1927" y="62"/>
                  </a:cubicBezTo>
                  <a:cubicBezTo>
                    <a:pt x="1927" y="21"/>
                    <a:pt x="1897" y="1"/>
                    <a:pt x="1868" y="1"/>
                  </a:cubicBezTo>
                  <a:close/>
                </a:path>
              </a:pathLst>
            </a:custGeom>
            <a:solidFill>
              <a:srgbClr val="324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5"/>
            <p:cNvSpPr/>
            <p:nvPr/>
          </p:nvSpPr>
          <p:spPr>
            <a:xfrm>
              <a:off x="7599768" y="2825021"/>
              <a:ext cx="262275" cy="1507741"/>
            </a:xfrm>
            <a:custGeom>
              <a:avLst/>
              <a:gdLst/>
              <a:ahLst/>
              <a:cxnLst/>
              <a:rect l="l" t="t" r="r" b="b"/>
              <a:pathLst>
                <a:path w="2117" h="12170" extrusionOk="0">
                  <a:moveTo>
                    <a:pt x="154" y="0"/>
                  </a:moveTo>
                  <a:cubicBezTo>
                    <a:pt x="1" y="4105"/>
                    <a:pt x="642" y="8255"/>
                    <a:pt x="1999" y="12170"/>
                  </a:cubicBezTo>
                  <a:cubicBezTo>
                    <a:pt x="2035" y="12133"/>
                    <a:pt x="2080" y="12133"/>
                    <a:pt x="2116" y="12133"/>
                  </a:cubicBezTo>
                  <a:cubicBezTo>
                    <a:pt x="760" y="8255"/>
                    <a:pt x="154" y="4105"/>
                    <a:pt x="272" y="0"/>
                  </a:cubicBezTo>
                  <a:close/>
                </a:path>
              </a:pathLst>
            </a:custGeom>
            <a:solidFill>
              <a:srgbClr val="324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5"/>
            <p:cNvSpPr/>
            <p:nvPr/>
          </p:nvSpPr>
          <p:spPr>
            <a:xfrm>
              <a:off x="7465347" y="2820561"/>
              <a:ext cx="124" cy="1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4F2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5"/>
            <p:cNvSpPr/>
            <p:nvPr/>
          </p:nvSpPr>
          <p:spPr>
            <a:xfrm>
              <a:off x="7465347" y="2820561"/>
              <a:ext cx="153624" cy="228577"/>
            </a:xfrm>
            <a:custGeom>
              <a:avLst/>
              <a:gdLst/>
              <a:ahLst/>
              <a:cxnLst/>
              <a:rect l="l" t="t" r="r" b="b"/>
              <a:pathLst>
                <a:path w="1240" h="1845" extrusionOk="0">
                  <a:moveTo>
                    <a:pt x="1" y="0"/>
                  </a:moveTo>
                  <a:cubicBezTo>
                    <a:pt x="1" y="36"/>
                    <a:pt x="37" y="751"/>
                    <a:pt x="145" y="1845"/>
                  </a:cubicBezTo>
                  <a:cubicBezTo>
                    <a:pt x="489" y="1808"/>
                    <a:pt x="859" y="1808"/>
                    <a:pt x="1203" y="1736"/>
                  </a:cubicBezTo>
                  <a:cubicBezTo>
                    <a:pt x="1203" y="1166"/>
                    <a:pt x="1203" y="606"/>
                    <a:pt x="1239" y="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45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5"/>
            <p:cNvSpPr/>
            <p:nvPr/>
          </p:nvSpPr>
          <p:spPr>
            <a:xfrm>
              <a:off x="7735305" y="2829481"/>
              <a:ext cx="10159" cy="168119"/>
            </a:xfrm>
            <a:custGeom>
              <a:avLst/>
              <a:gdLst/>
              <a:ahLst/>
              <a:cxnLst/>
              <a:rect l="l" t="t" r="r" b="b"/>
              <a:pathLst>
                <a:path w="82" h="1357" extrusionOk="0">
                  <a:moveTo>
                    <a:pt x="37" y="190"/>
                  </a:moveTo>
                  <a:cubicBezTo>
                    <a:pt x="0" y="570"/>
                    <a:pt x="0" y="950"/>
                    <a:pt x="0" y="1357"/>
                  </a:cubicBezTo>
                  <a:lnTo>
                    <a:pt x="0" y="1357"/>
                  </a:lnTo>
                  <a:cubicBezTo>
                    <a:pt x="0" y="950"/>
                    <a:pt x="0" y="570"/>
                    <a:pt x="37" y="190"/>
                  </a:cubicBezTo>
                  <a:close/>
                  <a:moveTo>
                    <a:pt x="37" y="190"/>
                  </a:moveTo>
                  <a:lnTo>
                    <a:pt x="37" y="190"/>
                  </a:lnTo>
                  <a:lnTo>
                    <a:pt x="37" y="190"/>
                  </a:lnTo>
                  <a:close/>
                  <a:moveTo>
                    <a:pt x="37" y="154"/>
                  </a:moveTo>
                  <a:lnTo>
                    <a:pt x="37" y="154"/>
                  </a:lnTo>
                  <a:lnTo>
                    <a:pt x="37" y="154"/>
                  </a:lnTo>
                  <a:close/>
                  <a:moveTo>
                    <a:pt x="37" y="154"/>
                  </a:moveTo>
                  <a:lnTo>
                    <a:pt x="37" y="154"/>
                  </a:lnTo>
                  <a:lnTo>
                    <a:pt x="37" y="154"/>
                  </a:lnTo>
                  <a:close/>
                  <a:moveTo>
                    <a:pt x="37" y="118"/>
                  </a:moveTo>
                  <a:lnTo>
                    <a:pt x="37" y="118"/>
                  </a:lnTo>
                  <a:lnTo>
                    <a:pt x="37" y="118"/>
                  </a:lnTo>
                  <a:close/>
                  <a:moveTo>
                    <a:pt x="37" y="82"/>
                  </a:moveTo>
                  <a:lnTo>
                    <a:pt x="37" y="82"/>
                  </a:lnTo>
                  <a:lnTo>
                    <a:pt x="37" y="82"/>
                  </a:lnTo>
                  <a:close/>
                  <a:moveTo>
                    <a:pt x="37" y="46"/>
                  </a:moveTo>
                  <a:lnTo>
                    <a:pt x="37" y="46"/>
                  </a:lnTo>
                  <a:lnTo>
                    <a:pt x="37" y="46"/>
                  </a:lnTo>
                  <a:close/>
                  <a:moveTo>
                    <a:pt x="37" y="1"/>
                  </a:moveTo>
                  <a:lnTo>
                    <a:pt x="37" y="46"/>
                  </a:lnTo>
                  <a:lnTo>
                    <a:pt x="37" y="1"/>
                  </a:lnTo>
                  <a:close/>
                  <a:moveTo>
                    <a:pt x="82" y="1"/>
                  </a:moveTo>
                  <a:lnTo>
                    <a:pt x="37" y="1"/>
                  </a:lnTo>
                  <a:close/>
                </a:path>
              </a:pathLst>
            </a:custGeom>
            <a:solidFill>
              <a:srgbClr val="E4F2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5"/>
            <p:cNvSpPr/>
            <p:nvPr/>
          </p:nvSpPr>
          <p:spPr>
            <a:xfrm>
              <a:off x="7633343" y="2825021"/>
              <a:ext cx="112120" cy="206153"/>
            </a:xfrm>
            <a:custGeom>
              <a:avLst/>
              <a:gdLst/>
              <a:ahLst/>
              <a:cxnLst/>
              <a:rect l="l" t="t" r="r" b="b"/>
              <a:pathLst>
                <a:path w="905" h="1664" extrusionOk="0">
                  <a:moveTo>
                    <a:pt x="1" y="0"/>
                  </a:moveTo>
                  <a:lnTo>
                    <a:pt x="1" y="1664"/>
                  </a:lnTo>
                  <a:cubicBezTo>
                    <a:pt x="109" y="1664"/>
                    <a:pt x="263" y="1619"/>
                    <a:pt x="371" y="1583"/>
                  </a:cubicBezTo>
                  <a:cubicBezTo>
                    <a:pt x="525" y="1510"/>
                    <a:pt x="679" y="1474"/>
                    <a:pt x="823" y="1393"/>
                  </a:cubicBezTo>
                  <a:cubicBezTo>
                    <a:pt x="823" y="986"/>
                    <a:pt x="823" y="606"/>
                    <a:pt x="860" y="226"/>
                  </a:cubicBezTo>
                  <a:lnTo>
                    <a:pt x="860" y="190"/>
                  </a:lnTo>
                  <a:lnTo>
                    <a:pt x="860" y="154"/>
                  </a:lnTo>
                  <a:lnTo>
                    <a:pt x="860" y="118"/>
                  </a:lnTo>
                  <a:lnTo>
                    <a:pt x="860" y="82"/>
                  </a:lnTo>
                  <a:lnTo>
                    <a:pt x="860" y="37"/>
                  </a:lnTo>
                  <a:lnTo>
                    <a:pt x="905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5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5"/>
            <p:cNvSpPr/>
            <p:nvPr/>
          </p:nvSpPr>
          <p:spPr>
            <a:xfrm>
              <a:off x="7614387" y="2825021"/>
              <a:ext cx="19079" cy="210737"/>
            </a:xfrm>
            <a:custGeom>
              <a:avLst/>
              <a:gdLst/>
              <a:ahLst/>
              <a:cxnLst/>
              <a:rect l="l" t="t" r="r" b="b"/>
              <a:pathLst>
                <a:path w="154" h="1701" extrusionOk="0">
                  <a:moveTo>
                    <a:pt x="36" y="0"/>
                  </a:moveTo>
                  <a:cubicBezTo>
                    <a:pt x="0" y="570"/>
                    <a:pt x="0" y="1130"/>
                    <a:pt x="0" y="1700"/>
                  </a:cubicBezTo>
                  <a:cubicBezTo>
                    <a:pt x="72" y="1700"/>
                    <a:pt x="109" y="1664"/>
                    <a:pt x="154" y="1664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2D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5"/>
            <p:cNvSpPr/>
            <p:nvPr/>
          </p:nvSpPr>
          <p:spPr>
            <a:xfrm>
              <a:off x="7161814" y="2675981"/>
              <a:ext cx="317158" cy="368697"/>
            </a:xfrm>
            <a:custGeom>
              <a:avLst/>
              <a:gdLst/>
              <a:ahLst/>
              <a:cxnLst/>
              <a:rect l="l" t="t" r="r" b="b"/>
              <a:pathLst>
                <a:path w="2560" h="2976" extrusionOk="0">
                  <a:moveTo>
                    <a:pt x="2261" y="1466"/>
                  </a:moveTo>
                  <a:cubicBezTo>
                    <a:pt x="2107" y="1918"/>
                    <a:pt x="1953" y="2415"/>
                    <a:pt x="1809" y="2975"/>
                  </a:cubicBezTo>
                  <a:lnTo>
                    <a:pt x="1809" y="2975"/>
                  </a:lnTo>
                  <a:cubicBezTo>
                    <a:pt x="1953" y="2415"/>
                    <a:pt x="2107" y="1918"/>
                    <a:pt x="2261" y="1466"/>
                  </a:cubicBezTo>
                  <a:close/>
                  <a:moveTo>
                    <a:pt x="0" y="1466"/>
                  </a:moveTo>
                  <a:lnTo>
                    <a:pt x="0" y="1466"/>
                  </a:lnTo>
                  <a:lnTo>
                    <a:pt x="0" y="1466"/>
                  </a:lnTo>
                  <a:close/>
                  <a:moveTo>
                    <a:pt x="0" y="1466"/>
                  </a:moveTo>
                  <a:lnTo>
                    <a:pt x="0" y="1466"/>
                  </a:lnTo>
                  <a:lnTo>
                    <a:pt x="0" y="1466"/>
                  </a:lnTo>
                  <a:close/>
                  <a:moveTo>
                    <a:pt x="2261" y="1"/>
                  </a:moveTo>
                  <a:cubicBezTo>
                    <a:pt x="1583" y="1"/>
                    <a:pt x="0" y="1466"/>
                    <a:pt x="0" y="1466"/>
                  </a:cubicBezTo>
                  <a:lnTo>
                    <a:pt x="0" y="1466"/>
                  </a:lnTo>
                  <a:lnTo>
                    <a:pt x="0" y="1466"/>
                  </a:lnTo>
                  <a:cubicBezTo>
                    <a:pt x="0" y="1466"/>
                    <a:pt x="1583" y="1"/>
                    <a:pt x="2261" y="1"/>
                  </a:cubicBezTo>
                  <a:cubicBezTo>
                    <a:pt x="2451" y="1"/>
                    <a:pt x="2559" y="109"/>
                    <a:pt x="2559" y="381"/>
                  </a:cubicBezTo>
                  <a:cubicBezTo>
                    <a:pt x="2559" y="109"/>
                    <a:pt x="2451" y="1"/>
                    <a:pt x="2261" y="1"/>
                  </a:cubicBezTo>
                  <a:close/>
                </a:path>
              </a:pathLst>
            </a:custGeom>
            <a:solidFill>
              <a:srgbClr val="E4F2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5"/>
            <p:cNvSpPr/>
            <p:nvPr/>
          </p:nvSpPr>
          <p:spPr>
            <a:xfrm>
              <a:off x="7138275" y="2675981"/>
              <a:ext cx="340698" cy="368697"/>
            </a:xfrm>
            <a:custGeom>
              <a:avLst/>
              <a:gdLst/>
              <a:ahLst/>
              <a:cxnLst/>
              <a:rect l="l" t="t" r="r" b="b"/>
              <a:pathLst>
                <a:path w="2750" h="2976" extrusionOk="0">
                  <a:moveTo>
                    <a:pt x="2451" y="1"/>
                  </a:moveTo>
                  <a:cubicBezTo>
                    <a:pt x="1773" y="1"/>
                    <a:pt x="190" y="1466"/>
                    <a:pt x="190" y="1466"/>
                  </a:cubicBezTo>
                  <a:cubicBezTo>
                    <a:pt x="154" y="1511"/>
                    <a:pt x="73" y="1918"/>
                    <a:pt x="1" y="2641"/>
                  </a:cubicBezTo>
                  <a:cubicBezTo>
                    <a:pt x="453" y="2786"/>
                    <a:pt x="905" y="2867"/>
                    <a:pt x="1357" y="2939"/>
                  </a:cubicBezTo>
                  <a:cubicBezTo>
                    <a:pt x="1547" y="2071"/>
                    <a:pt x="1809" y="1203"/>
                    <a:pt x="2107" y="381"/>
                  </a:cubicBezTo>
                  <a:cubicBezTo>
                    <a:pt x="2107" y="335"/>
                    <a:pt x="2107" y="299"/>
                    <a:pt x="2143" y="299"/>
                  </a:cubicBezTo>
                  <a:cubicBezTo>
                    <a:pt x="2189" y="299"/>
                    <a:pt x="2225" y="335"/>
                    <a:pt x="2225" y="381"/>
                  </a:cubicBezTo>
                  <a:cubicBezTo>
                    <a:pt x="1917" y="1240"/>
                    <a:pt x="1691" y="2071"/>
                    <a:pt x="1465" y="2939"/>
                  </a:cubicBezTo>
                  <a:cubicBezTo>
                    <a:pt x="1655" y="2975"/>
                    <a:pt x="1845" y="2975"/>
                    <a:pt x="1999" y="2975"/>
                  </a:cubicBezTo>
                  <a:cubicBezTo>
                    <a:pt x="2143" y="2415"/>
                    <a:pt x="2297" y="1918"/>
                    <a:pt x="2451" y="1466"/>
                  </a:cubicBezTo>
                  <a:cubicBezTo>
                    <a:pt x="2677" y="977"/>
                    <a:pt x="2749" y="607"/>
                    <a:pt x="2749" y="381"/>
                  </a:cubicBezTo>
                  <a:cubicBezTo>
                    <a:pt x="2749" y="109"/>
                    <a:pt x="2641" y="1"/>
                    <a:pt x="2451" y="1"/>
                  </a:cubicBezTo>
                  <a:close/>
                </a:path>
              </a:pathLst>
            </a:custGeom>
            <a:solidFill>
              <a:srgbClr val="245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5"/>
            <p:cNvSpPr/>
            <p:nvPr/>
          </p:nvSpPr>
          <p:spPr>
            <a:xfrm>
              <a:off x="7306271" y="2713024"/>
              <a:ext cx="107660" cy="327193"/>
            </a:xfrm>
            <a:custGeom>
              <a:avLst/>
              <a:gdLst/>
              <a:ahLst/>
              <a:cxnLst/>
              <a:rect l="l" t="t" r="r" b="b"/>
              <a:pathLst>
                <a:path w="869" h="2641" extrusionOk="0">
                  <a:moveTo>
                    <a:pt x="787" y="0"/>
                  </a:moveTo>
                  <a:cubicBezTo>
                    <a:pt x="751" y="0"/>
                    <a:pt x="751" y="36"/>
                    <a:pt x="751" y="82"/>
                  </a:cubicBezTo>
                  <a:cubicBezTo>
                    <a:pt x="453" y="904"/>
                    <a:pt x="191" y="1772"/>
                    <a:pt x="1" y="2640"/>
                  </a:cubicBezTo>
                  <a:lnTo>
                    <a:pt x="109" y="2640"/>
                  </a:lnTo>
                  <a:cubicBezTo>
                    <a:pt x="335" y="1772"/>
                    <a:pt x="561" y="941"/>
                    <a:pt x="869" y="82"/>
                  </a:cubicBezTo>
                  <a:cubicBezTo>
                    <a:pt x="869" y="36"/>
                    <a:pt x="833" y="0"/>
                    <a:pt x="787" y="0"/>
                  </a:cubicBezTo>
                  <a:close/>
                </a:path>
              </a:pathLst>
            </a:custGeom>
            <a:solidFill>
              <a:srgbClr val="2D41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5"/>
            <p:cNvSpPr/>
            <p:nvPr/>
          </p:nvSpPr>
          <p:spPr>
            <a:xfrm>
              <a:off x="7091197" y="1177150"/>
              <a:ext cx="648688" cy="378856"/>
            </a:xfrm>
            <a:custGeom>
              <a:avLst/>
              <a:gdLst/>
              <a:ahLst/>
              <a:cxnLst/>
              <a:rect l="l" t="t" r="r" b="b"/>
              <a:pathLst>
                <a:path w="5236" h="3058" extrusionOk="0">
                  <a:moveTo>
                    <a:pt x="2329" y="0"/>
                  </a:moveTo>
                  <a:cubicBezTo>
                    <a:pt x="1906" y="0"/>
                    <a:pt x="1487" y="71"/>
                    <a:pt x="1131" y="273"/>
                  </a:cubicBezTo>
                  <a:cubicBezTo>
                    <a:pt x="941" y="382"/>
                    <a:pt x="797" y="535"/>
                    <a:pt x="760" y="761"/>
                  </a:cubicBezTo>
                  <a:cubicBezTo>
                    <a:pt x="713" y="750"/>
                    <a:pt x="668" y="745"/>
                    <a:pt x="625" y="745"/>
                  </a:cubicBezTo>
                  <a:cubicBezTo>
                    <a:pt x="357" y="745"/>
                    <a:pt x="181" y="954"/>
                    <a:pt x="118" y="1250"/>
                  </a:cubicBezTo>
                  <a:cubicBezTo>
                    <a:pt x="1" y="1548"/>
                    <a:pt x="37" y="1892"/>
                    <a:pt x="155" y="2190"/>
                  </a:cubicBezTo>
                  <a:cubicBezTo>
                    <a:pt x="227" y="2488"/>
                    <a:pt x="381" y="2796"/>
                    <a:pt x="570" y="3058"/>
                  </a:cubicBezTo>
                  <a:lnTo>
                    <a:pt x="4901" y="2940"/>
                  </a:lnTo>
                  <a:cubicBezTo>
                    <a:pt x="5163" y="2488"/>
                    <a:pt x="5236" y="1928"/>
                    <a:pt x="5091" y="1440"/>
                  </a:cubicBezTo>
                  <a:cubicBezTo>
                    <a:pt x="5010" y="1250"/>
                    <a:pt x="4901" y="1132"/>
                    <a:pt x="4747" y="1024"/>
                  </a:cubicBezTo>
                  <a:cubicBezTo>
                    <a:pt x="4680" y="979"/>
                    <a:pt x="4595" y="944"/>
                    <a:pt x="4514" y="944"/>
                  </a:cubicBezTo>
                  <a:cubicBezTo>
                    <a:pt x="4465" y="944"/>
                    <a:pt x="4418" y="957"/>
                    <a:pt x="4377" y="988"/>
                  </a:cubicBezTo>
                  <a:cubicBezTo>
                    <a:pt x="4413" y="680"/>
                    <a:pt x="4151" y="499"/>
                    <a:pt x="3925" y="346"/>
                  </a:cubicBezTo>
                  <a:cubicBezTo>
                    <a:pt x="3699" y="228"/>
                    <a:pt x="3473" y="156"/>
                    <a:pt x="3201" y="83"/>
                  </a:cubicBezTo>
                  <a:cubicBezTo>
                    <a:pt x="2922" y="35"/>
                    <a:pt x="2625" y="0"/>
                    <a:pt x="2329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5"/>
            <p:cNvSpPr/>
            <p:nvPr/>
          </p:nvSpPr>
          <p:spPr>
            <a:xfrm>
              <a:off x="7129355" y="1545725"/>
              <a:ext cx="78546" cy="139500"/>
            </a:xfrm>
            <a:custGeom>
              <a:avLst/>
              <a:gdLst/>
              <a:ahLst/>
              <a:cxnLst/>
              <a:rect l="l" t="t" r="r" b="b"/>
              <a:pathLst>
                <a:path w="634" h="1126" extrusionOk="0">
                  <a:moveTo>
                    <a:pt x="411" y="1"/>
                  </a:moveTo>
                  <a:cubicBezTo>
                    <a:pt x="389" y="1"/>
                    <a:pt x="363" y="4"/>
                    <a:pt x="335" y="11"/>
                  </a:cubicBezTo>
                  <a:cubicBezTo>
                    <a:pt x="226" y="47"/>
                    <a:pt x="73" y="155"/>
                    <a:pt x="73" y="273"/>
                  </a:cubicBezTo>
                  <a:cubicBezTo>
                    <a:pt x="0" y="535"/>
                    <a:pt x="145" y="915"/>
                    <a:pt x="371" y="1059"/>
                  </a:cubicBezTo>
                  <a:cubicBezTo>
                    <a:pt x="418" y="1106"/>
                    <a:pt x="473" y="1126"/>
                    <a:pt x="526" y="1126"/>
                  </a:cubicBezTo>
                  <a:cubicBezTo>
                    <a:pt x="565" y="1126"/>
                    <a:pt x="602" y="1115"/>
                    <a:pt x="633" y="1095"/>
                  </a:cubicBezTo>
                  <a:lnTo>
                    <a:pt x="633" y="191"/>
                  </a:lnTo>
                  <a:cubicBezTo>
                    <a:pt x="572" y="99"/>
                    <a:pt x="536" y="1"/>
                    <a:pt x="411" y="1"/>
                  </a:cubicBezTo>
                  <a:close/>
                </a:path>
              </a:pathLst>
            </a:custGeom>
            <a:solidFill>
              <a:srgbClr val="CF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5"/>
            <p:cNvSpPr/>
            <p:nvPr/>
          </p:nvSpPr>
          <p:spPr>
            <a:xfrm>
              <a:off x="7147195" y="1574963"/>
              <a:ext cx="56122" cy="93041"/>
            </a:xfrm>
            <a:custGeom>
              <a:avLst/>
              <a:gdLst/>
              <a:ahLst/>
              <a:cxnLst/>
              <a:rect l="l" t="t" r="r" b="b"/>
              <a:pathLst>
                <a:path w="453" h="751" extrusionOk="0">
                  <a:moveTo>
                    <a:pt x="82" y="1"/>
                  </a:moveTo>
                  <a:cubicBezTo>
                    <a:pt x="1" y="1"/>
                    <a:pt x="1" y="109"/>
                    <a:pt x="1" y="145"/>
                  </a:cubicBezTo>
                  <a:cubicBezTo>
                    <a:pt x="1" y="263"/>
                    <a:pt x="37" y="371"/>
                    <a:pt x="118" y="489"/>
                  </a:cubicBezTo>
                  <a:cubicBezTo>
                    <a:pt x="155" y="561"/>
                    <a:pt x="227" y="633"/>
                    <a:pt x="308" y="715"/>
                  </a:cubicBezTo>
                  <a:cubicBezTo>
                    <a:pt x="345" y="715"/>
                    <a:pt x="417" y="751"/>
                    <a:pt x="453" y="751"/>
                  </a:cubicBezTo>
                  <a:cubicBezTo>
                    <a:pt x="453" y="597"/>
                    <a:pt x="417" y="453"/>
                    <a:pt x="417" y="335"/>
                  </a:cubicBezTo>
                  <a:cubicBezTo>
                    <a:pt x="381" y="263"/>
                    <a:pt x="308" y="145"/>
                    <a:pt x="263" y="109"/>
                  </a:cubicBezTo>
                  <a:cubicBezTo>
                    <a:pt x="191" y="37"/>
                    <a:pt x="155" y="1"/>
                    <a:pt x="82" y="1"/>
                  </a:cubicBezTo>
                  <a:close/>
                </a:path>
              </a:pathLst>
            </a:custGeom>
            <a:solidFill>
              <a:srgbClr val="C97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5"/>
            <p:cNvSpPr/>
            <p:nvPr/>
          </p:nvSpPr>
          <p:spPr>
            <a:xfrm>
              <a:off x="7198734" y="1770958"/>
              <a:ext cx="518727" cy="345158"/>
            </a:xfrm>
            <a:custGeom>
              <a:avLst/>
              <a:gdLst/>
              <a:ahLst/>
              <a:cxnLst/>
              <a:rect l="l" t="t" r="r" b="b"/>
              <a:pathLst>
                <a:path w="4187" h="2786" extrusionOk="0">
                  <a:moveTo>
                    <a:pt x="2487" y="1"/>
                  </a:moveTo>
                  <a:cubicBezTo>
                    <a:pt x="2261" y="37"/>
                    <a:pt x="2071" y="37"/>
                    <a:pt x="1881" y="37"/>
                  </a:cubicBezTo>
                  <a:lnTo>
                    <a:pt x="1547" y="37"/>
                  </a:lnTo>
                  <a:cubicBezTo>
                    <a:pt x="1429" y="73"/>
                    <a:pt x="1475" y="37"/>
                    <a:pt x="1475" y="145"/>
                  </a:cubicBezTo>
                  <a:cubicBezTo>
                    <a:pt x="1393" y="335"/>
                    <a:pt x="1429" y="561"/>
                    <a:pt x="1429" y="751"/>
                  </a:cubicBezTo>
                  <a:lnTo>
                    <a:pt x="1429" y="1312"/>
                  </a:lnTo>
                  <a:cubicBezTo>
                    <a:pt x="1320" y="1301"/>
                    <a:pt x="1174" y="1290"/>
                    <a:pt x="1016" y="1290"/>
                  </a:cubicBezTo>
                  <a:cubicBezTo>
                    <a:pt x="639" y="1290"/>
                    <a:pt x="196" y="1351"/>
                    <a:pt x="37" y="1619"/>
                  </a:cubicBezTo>
                  <a:cubicBezTo>
                    <a:pt x="1" y="1655"/>
                    <a:pt x="1" y="1691"/>
                    <a:pt x="1" y="1728"/>
                  </a:cubicBezTo>
                  <a:cubicBezTo>
                    <a:pt x="1" y="1764"/>
                    <a:pt x="1" y="1809"/>
                    <a:pt x="37" y="1845"/>
                  </a:cubicBezTo>
                  <a:cubicBezTo>
                    <a:pt x="299" y="2143"/>
                    <a:pt x="607" y="2370"/>
                    <a:pt x="977" y="2487"/>
                  </a:cubicBezTo>
                  <a:cubicBezTo>
                    <a:pt x="1321" y="2596"/>
                    <a:pt x="1737" y="2749"/>
                    <a:pt x="2107" y="2785"/>
                  </a:cubicBezTo>
                  <a:cubicBezTo>
                    <a:pt x="2559" y="2785"/>
                    <a:pt x="2903" y="2632"/>
                    <a:pt x="3319" y="2559"/>
                  </a:cubicBezTo>
                  <a:cubicBezTo>
                    <a:pt x="3653" y="2523"/>
                    <a:pt x="3879" y="2406"/>
                    <a:pt x="4069" y="2107"/>
                  </a:cubicBezTo>
                  <a:cubicBezTo>
                    <a:pt x="4142" y="1917"/>
                    <a:pt x="4187" y="1619"/>
                    <a:pt x="3997" y="1429"/>
                  </a:cubicBezTo>
                  <a:cubicBezTo>
                    <a:pt x="3807" y="1276"/>
                    <a:pt x="3427" y="1276"/>
                    <a:pt x="3165" y="1276"/>
                  </a:cubicBezTo>
                  <a:cubicBezTo>
                    <a:pt x="2975" y="1239"/>
                    <a:pt x="2749" y="1239"/>
                    <a:pt x="2523" y="1239"/>
                  </a:cubicBezTo>
                  <a:cubicBezTo>
                    <a:pt x="2523" y="824"/>
                    <a:pt x="2487" y="408"/>
                    <a:pt x="2487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5"/>
            <p:cNvSpPr/>
            <p:nvPr/>
          </p:nvSpPr>
          <p:spPr>
            <a:xfrm>
              <a:off x="7157354" y="1571247"/>
              <a:ext cx="50547" cy="96758"/>
            </a:xfrm>
            <a:custGeom>
              <a:avLst/>
              <a:gdLst/>
              <a:ahLst/>
              <a:cxnLst/>
              <a:rect l="l" t="t" r="r" b="b"/>
              <a:pathLst>
                <a:path w="408" h="781" extrusionOk="0">
                  <a:moveTo>
                    <a:pt x="20" y="0"/>
                  </a:moveTo>
                  <a:cubicBezTo>
                    <a:pt x="7" y="0"/>
                    <a:pt x="0" y="11"/>
                    <a:pt x="0" y="31"/>
                  </a:cubicBezTo>
                  <a:cubicBezTo>
                    <a:pt x="0" y="31"/>
                    <a:pt x="36" y="31"/>
                    <a:pt x="109" y="103"/>
                  </a:cubicBezTo>
                  <a:cubicBezTo>
                    <a:pt x="145" y="139"/>
                    <a:pt x="226" y="211"/>
                    <a:pt x="263" y="329"/>
                  </a:cubicBezTo>
                  <a:cubicBezTo>
                    <a:pt x="335" y="437"/>
                    <a:pt x="335" y="555"/>
                    <a:pt x="371" y="627"/>
                  </a:cubicBezTo>
                  <a:cubicBezTo>
                    <a:pt x="407" y="709"/>
                    <a:pt x="407" y="781"/>
                    <a:pt x="407" y="781"/>
                  </a:cubicBezTo>
                  <a:lnTo>
                    <a:pt x="407" y="627"/>
                  </a:lnTo>
                  <a:cubicBezTo>
                    <a:pt x="407" y="555"/>
                    <a:pt x="371" y="437"/>
                    <a:pt x="335" y="329"/>
                  </a:cubicBezTo>
                  <a:cubicBezTo>
                    <a:pt x="299" y="175"/>
                    <a:pt x="181" y="103"/>
                    <a:pt x="109" y="67"/>
                  </a:cubicBezTo>
                  <a:cubicBezTo>
                    <a:pt x="67" y="20"/>
                    <a:pt x="38" y="0"/>
                    <a:pt x="20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5"/>
            <p:cNvSpPr/>
            <p:nvPr/>
          </p:nvSpPr>
          <p:spPr>
            <a:xfrm>
              <a:off x="7175195" y="1597387"/>
              <a:ext cx="23663" cy="51662"/>
            </a:xfrm>
            <a:custGeom>
              <a:avLst/>
              <a:gdLst/>
              <a:ahLst/>
              <a:cxnLst/>
              <a:rect l="l" t="t" r="r" b="b"/>
              <a:pathLst>
                <a:path w="191" h="417" extrusionOk="0">
                  <a:moveTo>
                    <a:pt x="82" y="0"/>
                  </a:moveTo>
                  <a:cubicBezTo>
                    <a:pt x="82" y="0"/>
                    <a:pt x="37" y="0"/>
                    <a:pt x="37" y="46"/>
                  </a:cubicBezTo>
                  <a:cubicBezTo>
                    <a:pt x="1" y="82"/>
                    <a:pt x="1" y="154"/>
                    <a:pt x="1" y="226"/>
                  </a:cubicBezTo>
                  <a:cubicBezTo>
                    <a:pt x="37" y="308"/>
                    <a:pt x="82" y="344"/>
                    <a:pt x="119" y="380"/>
                  </a:cubicBezTo>
                  <a:cubicBezTo>
                    <a:pt x="155" y="416"/>
                    <a:pt x="191" y="416"/>
                    <a:pt x="191" y="416"/>
                  </a:cubicBezTo>
                  <a:cubicBezTo>
                    <a:pt x="191" y="380"/>
                    <a:pt x="155" y="380"/>
                    <a:pt x="119" y="344"/>
                  </a:cubicBezTo>
                  <a:cubicBezTo>
                    <a:pt x="119" y="308"/>
                    <a:pt x="82" y="272"/>
                    <a:pt x="82" y="226"/>
                  </a:cubicBezTo>
                  <a:cubicBezTo>
                    <a:pt x="37" y="154"/>
                    <a:pt x="37" y="118"/>
                    <a:pt x="82" y="82"/>
                  </a:cubicBezTo>
                  <a:lnTo>
                    <a:pt x="82" y="0"/>
                  </a:ln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5"/>
            <p:cNvSpPr/>
            <p:nvPr/>
          </p:nvSpPr>
          <p:spPr>
            <a:xfrm>
              <a:off x="7026278" y="1919999"/>
              <a:ext cx="868221" cy="1055171"/>
            </a:xfrm>
            <a:custGeom>
              <a:avLst/>
              <a:gdLst/>
              <a:ahLst/>
              <a:cxnLst/>
              <a:rect l="l" t="t" r="r" b="b"/>
              <a:pathLst>
                <a:path w="7008" h="8517" extrusionOk="0">
                  <a:moveTo>
                    <a:pt x="4331" y="0"/>
                  </a:moveTo>
                  <a:cubicBezTo>
                    <a:pt x="4295" y="299"/>
                    <a:pt x="4223" y="642"/>
                    <a:pt x="3997" y="868"/>
                  </a:cubicBezTo>
                  <a:cubicBezTo>
                    <a:pt x="3815" y="995"/>
                    <a:pt x="3589" y="1070"/>
                    <a:pt x="3367" y="1070"/>
                  </a:cubicBezTo>
                  <a:cubicBezTo>
                    <a:pt x="3257" y="1070"/>
                    <a:pt x="3149" y="1052"/>
                    <a:pt x="3047" y="1013"/>
                  </a:cubicBezTo>
                  <a:cubicBezTo>
                    <a:pt x="2677" y="868"/>
                    <a:pt x="2523" y="452"/>
                    <a:pt x="2523" y="36"/>
                  </a:cubicBezTo>
                  <a:cubicBezTo>
                    <a:pt x="2297" y="36"/>
                    <a:pt x="2035" y="36"/>
                    <a:pt x="1773" y="73"/>
                  </a:cubicBezTo>
                  <a:cubicBezTo>
                    <a:pt x="1691" y="73"/>
                    <a:pt x="1619" y="109"/>
                    <a:pt x="1547" y="109"/>
                  </a:cubicBezTo>
                  <a:lnTo>
                    <a:pt x="1510" y="154"/>
                  </a:lnTo>
                  <a:cubicBezTo>
                    <a:pt x="1284" y="299"/>
                    <a:pt x="1131" y="525"/>
                    <a:pt x="977" y="787"/>
                  </a:cubicBezTo>
                  <a:lnTo>
                    <a:pt x="905" y="868"/>
                  </a:lnTo>
                  <a:cubicBezTo>
                    <a:pt x="868" y="1013"/>
                    <a:pt x="787" y="1130"/>
                    <a:pt x="715" y="1239"/>
                  </a:cubicBezTo>
                  <a:cubicBezTo>
                    <a:pt x="606" y="1429"/>
                    <a:pt x="525" y="1619"/>
                    <a:pt x="380" y="1808"/>
                  </a:cubicBezTo>
                  <a:cubicBezTo>
                    <a:pt x="263" y="1998"/>
                    <a:pt x="154" y="2188"/>
                    <a:pt x="1" y="2333"/>
                  </a:cubicBezTo>
                  <a:cubicBezTo>
                    <a:pt x="263" y="2902"/>
                    <a:pt x="715" y="3391"/>
                    <a:pt x="1321" y="3617"/>
                  </a:cubicBezTo>
                  <a:cubicBezTo>
                    <a:pt x="1321" y="3617"/>
                    <a:pt x="525" y="7459"/>
                    <a:pt x="416" y="7947"/>
                  </a:cubicBezTo>
                  <a:cubicBezTo>
                    <a:pt x="1393" y="8291"/>
                    <a:pt x="2451" y="8517"/>
                    <a:pt x="3463" y="8517"/>
                  </a:cubicBezTo>
                  <a:cubicBezTo>
                    <a:pt x="4105" y="8517"/>
                    <a:pt x="4711" y="8472"/>
                    <a:pt x="5308" y="8291"/>
                  </a:cubicBezTo>
                  <a:cubicBezTo>
                    <a:pt x="5579" y="8246"/>
                    <a:pt x="5805" y="8137"/>
                    <a:pt x="5986" y="8020"/>
                  </a:cubicBezTo>
                  <a:cubicBezTo>
                    <a:pt x="5841" y="7387"/>
                    <a:pt x="5805" y="6663"/>
                    <a:pt x="5723" y="5985"/>
                  </a:cubicBezTo>
                  <a:cubicBezTo>
                    <a:pt x="5579" y="5126"/>
                    <a:pt x="5497" y="4222"/>
                    <a:pt x="5425" y="3354"/>
                  </a:cubicBezTo>
                  <a:cubicBezTo>
                    <a:pt x="5687" y="3273"/>
                    <a:pt x="5950" y="3201"/>
                    <a:pt x="6212" y="3092"/>
                  </a:cubicBezTo>
                  <a:cubicBezTo>
                    <a:pt x="6365" y="3011"/>
                    <a:pt x="6519" y="2902"/>
                    <a:pt x="6664" y="2749"/>
                  </a:cubicBezTo>
                  <a:cubicBezTo>
                    <a:pt x="6709" y="2713"/>
                    <a:pt x="6745" y="2713"/>
                    <a:pt x="6745" y="2676"/>
                  </a:cubicBezTo>
                  <a:cubicBezTo>
                    <a:pt x="6854" y="2523"/>
                    <a:pt x="6935" y="2369"/>
                    <a:pt x="7007" y="2224"/>
                  </a:cubicBezTo>
                  <a:lnTo>
                    <a:pt x="6329" y="1203"/>
                  </a:lnTo>
                  <a:cubicBezTo>
                    <a:pt x="6212" y="1013"/>
                    <a:pt x="6103" y="868"/>
                    <a:pt x="5986" y="714"/>
                  </a:cubicBezTo>
                  <a:cubicBezTo>
                    <a:pt x="5877" y="561"/>
                    <a:pt x="5805" y="416"/>
                    <a:pt x="5687" y="299"/>
                  </a:cubicBezTo>
                  <a:cubicBezTo>
                    <a:pt x="5579" y="226"/>
                    <a:pt x="5425" y="154"/>
                    <a:pt x="5308" y="109"/>
                  </a:cubicBezTo>
                  <a:cubicBezTo>
                    <a:pt x="4973" y="36"/>
                    <a:pt x="4675" y="0"/>
                    <a:pt x="4331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5"/>
            <p:cNvSpPr/>
            <p:nvPr/>
          </p:nvSpPr>
          <p:spPr>
            <a:xfrm>
              <a:off x="7642387" y="2241372"/>
              <a:ext cx="60582" cy="705801"/>
            </a:xfrm>
            <a:custGeom>
              <a:avLst/>
              <a:gdLst/>
              <a:ahLst/>
              <a:cxnLst/>
              <a:rect l="l" t="t" r="r" b="b"/>
              <a:pathLst>
                <a:path w="489" h="5697" extrusionOk="0">
                  <a:moveTo>
                    <a:pt x="36" y="1"/>
                  </a:moveTo>
                  <a:lnTo>
                    <a:pt x="36" y="227"/>
                  </a:lnTo>
                  <a:cubicBezTo>
                    <a:pt x="36" y="453"/>
                    <a:pt x="36" y="724"/>
                    <a:pt x="0" y="950"/>
                  </a:cubicBezTo>
                  <a:cubicBezTo>
                    <a:pt x="0" y="1475"/>
                    <a:pt x="36" y="2035"/>
                    <a:pt x="72" y="2605"/>
                  </a:cubicBezTo>
                  <a:cubicBezTo>
                    <a:pt x="154" y="3771"/>
                    <a:pt x="298" y="4793"/>
                    <a:pt x="416" y="5543"/>
                  </a:cubicBezTo>
                  <a:cubicBezTo>
                    <a:pt x="416" y="5615"/>
                    <a:pt x="416" y="5652"/>
                    <a:pt x="452" y="5697"/>
                  </a:cubicBezTo>
                  <a:cubicBezTo>
                    <a:pt x="452" y="5697"/>
                    <a:pt x="452" y="5652"/>
                    <a:pt x="488" y="5652"/>
                  </a:cubicBezTo>
                  <a:cubicBezTo>
                    <a:pt x="488" y="5615"/>
                    <a:pt x="488" y="5579"/>
                    <a:pt x="452" y="5543"/>
                  </a:cubicBezTo>
                  <a:cubicBezTo>
                    <a:pt x="380" y="4793"/>
                    <a:pt x="226" y="3771"/>
                    <a:pt x="154" y="2605"/>
                  </a:cubicBezTo>
                  <a:cubicBezTo>
                    <a:pt x="109" y="1999"/>
                    <a:pt x="72" y="1475"/>
                    <a:pt x="72" y="950"/>
                  </a:cubicBezTo>
                  <a:cubicBezTo>
                    <a:pt x="72" y="724"/>
                    <a:pt x="72" y="453"/>
                    <a:pt x="109" y="227"/>
                  </a:cubicBezTo>
                  <a:lnTo>
                    <a:pt x="109" y="119"/>
                  </a:lnTo>
                  <a:cubicBezTo>
                    <a:pt x="72" y="82"/>
                    <a:pt x="72" y="46"/>
                    <a:pt x="36" y="1"/>
                  </a:cubicBezTo>
                  <a:close/>
                </a:path>
              </a:pathLst>
            </a:custGeom>
            <a:solidFill>
              <a:srgbClr val="4471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5"/>
            <p:cNvSpPr/>
            <p:nvPr/>
          </p:nvSpPr>
          <p:spPr>
            <a:xfrm>
              <a:off x="7077817" y="2844100"/>
              <a:ext cx="690067" cy="131076"/>
            </a:xfrm>
            <a:custGeom>
              <a:avLst/>
              <a:gdLst/>
              <a:ahLst/>
              <a:cxnLst/>
              <a:rect l="l" t="t" r="r" b="b"/>
              <a:pathLst>
                <a:path w="5570" h="1058" extrusionOk="0">
                  <a:moveTo>
                    <a:pt x="109" y="0"/>
                  </a:moveTo>
                  <a:cubicBezTo>
                    <a:pt x="73" y="226"/>
                    <a:pt x="37" y="416"/>
                    <a:pt x="0" y="488"/>
                  </a:cubicBezTo>
                  <a:cubicBezTo>
                    <a:pt x="977" y="832"/>
                    <a:pt x="2035" y="1058"/>
                    <a:pt x="3047" y="1058"/>
                  </a:cubicBezTo>
                  <a:cubicBezTo>
                    <a:pt x="3689" y="1058"/>
                    <a:pt x="4295" y="1013"/>
                    <a:pt x="4892" y="832"/>
                  </a:cubicBezTo>
                  <a:cubicBezTo>
                    <a:pt x="5163" y="787"/>
                    <a:pt x="5389" y="678"/>
                    <a:pt x="5570" y="561"/>
                  </a:cubicBezTo>
                  <a:cubicBezTo>
                    <a:pt x="5570" y="452"/>
                    <a:pt x="5534" y="298"/>
                    <a:pt x="5497" y="154"/>
                  </a:cubicBezTo>
                  <a:cubicBezTo>
                    <a:pt x="4799" y="462"/>
                    <a:pt x="4009" y="595"/>
                    <a:pt x="3203" y="595"/>
                  </a:cubicBezTo>
                  <a:cubicBezTo>
                    <a:pt x="2142" y="595"/>
                    <a:pt x="1054" y="365"/>
                    <a:pt x="109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5"/>
            <p:cNvSpPr/>
            <p:nvPr/>
          </p:nvSpPr>
          <p:spPr>
            <a:xfrm>
              <a:off x="7287316" y="1919999"/>
              <a:ext cx="336114" cy="217055"/>
            </a:xfrm>
            <a:custGeom>
              <a:avLst/>
              <a:gdLst/>
              <a:ahLst/>
              <a:cxnLst/>
              <a:rect l="l" t="t" r="r" b="b"/>
              <a:pathLst>
                <a:path w="2713" h="1752" extrusionOk="0">
                  <a:moveTo>
                    <a:pt x="2224" y="0"/>
                  </a:moveTo>
                  <a:cubicBezTo>
                    <a:pt x="2188" y="299"/>
                    <a:pt x="2116" y="642"/>
                    <a:pt x="1890" y="868"/>
                  </a:cubicBezTo>
                  <a:cubicBezTo>
                    <a:pt x="1708" y="995"/>
                    <a:pt x="1482" y="1070"/>
                    <a:pt x="1260" y="1070"/>
                  </a:cubicBezTo>
                  <a:cubicBezTo>
                    <a:pt x="1150" y="1070"/>
                    <a:pt x="1042" y="1052"/>
                    <a:pt x="940" y="1013"/>
                  </a:cubicBezTo>
                  <a:cubicBezTo>
                    <a:pt x="570" y="868"/>
                    <a:pt x="416" y="452"/>
                    <a:pt x="416" y="36"/>
                  </a:cubicBezTo>
                  <a:lnTo>
                    <a:pt x="0" y="36"/>
                  </a:lnTo>
                  <a:cubicBezTo>
                    <a:pt x="36" y="299"/>
                    <a:pt x="81" y="525"/>
                    <a:pt x="154" y="751"/>
                  </a:cubicBezTo>
                  <a:cubicBezTo>
                    <a:pt x="307" y="1130"/>
                    <a:pt x="570" y="1546"/>
                    <a:pt x="940" y="1691"/>
                  </a:cubicBezTo>
                  <a:cubicBezTo>
                    <a:pt x="1052" y="1732"/>
                    <a:pt x="1167" y="1751"/>
                    <a:pt x="1281" y="1751"/>
                  </a:cubicBezTo>
                  <a:cubicBezTo>
                    <a:pt x="1589" y="1751"/>
                    <a:pt x="1891" y="1611"/>
                    <a:pt x="2116" y="1393"/>
                  </a:cubicBezTo>
                  <a:cubicBezTo>
                    <a:pt x="2450" y="1058"/>
                    <a:pt x="2604" y="642"/>
                    <a:pt x="2676" y="190"/>
                  </a:cubicBezTo>
                  <a:cubicBezTo>
                    <a:pt x="2676" y="154"/>
                    <a:pt x="2712" y="73"/>
                    <a:pt x="2712" y="36"/>
                  </a:cubicBezTo>
                  <a:cubicBezTo>
                    <a:pt x="2568" y="0"/>
                    <a:pt x="2414" y="0"/>
                    <a:pt x="2224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5"/>
            <p:cNvSpPr/>
            <p:nvPr/>
          </p:nvSpPr>
          <p:spPr>
            <a:xfrm>
              <a:off x="7665802" y="2143994"/>
              <a:ext cx="228701" cy="191658"/>
            </a:xfrm>
            <a:custGeom>
              <a:avLst/>
              <a:gdLst/>
              <a:ahLst/>
              <a:cxnLst/>
              <a:rect l="l" t="t" r="r" b="b"/>
              <a:pathLst>
                <a:path w="1846" h="1547" extrusionOk="0">
                  <a:moveTo>
                    <a:pt x="1547" y="0"/>
                  </a:moveTo>
                  <a:cubicBezTo>
                    <a:pt x="1321" y="226"/>
                    <a:pt x="1095" y="452"/>
                    <a:pt x="824" y="679"/>
                  </a:cubicBezTo>
                  <a:cubicBezTo>
                    <a:pt x="561" y="868"/>
                    <a:pt x="299" y="1013"/>
                    <a:pt x="1" y="1131"/>
                  </a:cubicBezTo>
                  <a:cubicBezTo>
                    <a:pt x="109" y="1284"/>
                    <a:pt x="191" y="1393"/>
                    <a:pt x="263" y="1546"/>
                  </a:cubicBezTo>
                  <a:cubicBezTo>
                    <a:pt x="525" y="1465"/>
                    <a:pt x="788" y="1393"/>
                    <a:pt x="1050" y="1284"/>
                  </a:cubicBezTo>
                  <a:cubicBezTo>
                    <a:pt x="1203" y="1203"/>
                    <a:pt x="1357" y="1094"/>
                    <a:pt x="1502" y="941"/>
                  </a:cubicBezTo>
                  <a:cubicBezTo>
                    <a:pt x="1547" y="905"/>
                    <a:pt x="1583" y="905"/>
                    <a:pt x="1583" y="868"/>
                  </a:cubicBezTo>
                  <a:cubicBezTo>
                    <a:pt x="1692" y="715"/>
                    <a:pt x="1773" y="561"/>
                    <a:pt x="1845" y="416"/>
                  </a:cubicBezTo>
                  <a:cubicBezTo>
                    <a:pt x="1728" y="263"/>
                    <a:pt x="1655" y="109"/>
                    <a:pt x="1547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5"/>
            <p:cNvSpPr/>
            <p:nvPr/>
          </p:nvSpPr>
          <p:spPr>
            <a:xfrm>
              <a:off x="7390269" y="2445915"/>
              <a:ext cx="504232" cy="267974"/>
            </a:xfrm>
            <a:custGeom>
              <a:avLst/>
              <a:gdLst/>
              <a:ahLst/>
              <a:cxnLst/>
              <a:rect l="l" t="t" r="r" b="b"/>
              <a:pathLst>
                <a:path w="4070" h="2163" extrusionOk="0">
                  <a:moveTo>
                    <a:pt x="3422" y="1"/>
                  </a:moveTo>
                  <a:cubicBezTo>
                    <a:pt x="3390" y="1"/>
                    <a:pt x="3355" y="5"/>
                    <a:pt x="3319" y="14"/>
                  </a:cubicBezTo>
                  <a:cubicBezTo>
                    <a:pt x="3129" y="14"/>
                    <a:pt x="2939" y="86"/>
                    <a:pt x="2749" y="122"/>
                  </a:cubicBezTo>
                  <a:cubicBezTo>
                    <a:pt x="2487" y="203"/>
                    <a:pt x="2261" y="312"/>
                    <a:pt x="2035" y="384"/>
                  </a:cubicBezTo>
                  <a:cubicBezTo>
                    <a:pt x="1357" y="692"/>
                    <a:pt x="643" y="990"/>
                    <a:pt x="1" y="1406"/>
                  </a:cubicBezTo>
                  <a:cubicBezTo>
                    <a:pt x="1" y="1668"/>
                    <a:pt x="73" y="1930"/>
                    <a:pt x="155" y="2156"/>
                  </a:cubicBezTo>
                  <a:cubicBezTo>
                    <a:pt x="196" y="2160"/>
                    <a:pt x="246" y="2162"/>
                    <a:pt x="303" y="2162"/>
                  </a:cubicBezTo>
                  <a:cubicBezTo>
                    <a:pt x="756" y="2162"/>
                    <a:pt x="1632" y="2048"/>
                    <a:pt x="1737" y="2048"/>
                  </a:cubicBezTo>
                  <a:cubicBezTo>
                    <a:pt x="2297" y="1930"/>
                    <a:pt x="2822" y="1822"/>
                    <a:pt x="3355" y="1596"/>
                  </a:cubicBezTo>
                  <a:cubicBezTo>
                    <a:pt x="3581" y="1514"/>
                    <a:pt x="3807" y="1406"/>
                    <a:pt x="3952" y="1252"/>
                  </a:cubicBezTo>
                  <a:cubicBezTo>
                    <a:pt x="3997" y="1216"/>
                    <a:pt x="4033" y="1180"/>
                    <a:pt x="4069" y="1144"/>
                  </a:cubicBezTo>
                  <a:cubicBezTo>
                    <a:pt x="4069" y="1062"/>
                    <a:pt x="4069" y="1026"/>
                    <a:pt x="4033" y="990"/>
                  </a:cubicBezTo>
                  <a:cubicBezTo>
                    <a:pt x="3958" y="639"/>
                    <a:pt x="3828" y="1"/>
                    <a:pt x="3422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5"/>
            <p:cNvSpPr/>
            <p:nvPr/>
          </p:nvSpPr>
          <p:spPr>
            <a:xfrm>
              <a:off x="7245812" y="2563983"/>
              <a:ext cx="392112" cy="243196"/>
            </a:xfrm>
            <a:custGeom>
              <a:avLst/>
              <a:gdLst/>
              <a:ahLst/>
              <a:cxnLst/>
              <a:rect l="l" t="t" r="r" b="b"/>
              <a:pathLst>
                <a:path w="3165" h="1963" extrusionOk="0">
                  <a:moveTo>
                    <a:pt x="2035" y="1"/>
                  </a:moveTo>
                  <a:cubicBezTo>
                    <a:pt x="1773" y="109"/>
                    <a:pt x="1501" y="227"/>
                    <a:pt x="1203" y="299"/>
                  </a:cubicBezTo>
                  <a:cubicBezTo>
                    <a:pt x="941" y="381"/>
                    <a:pt x="642" y="417"/>
                    <a:pt x="335" y="453"/>
                  </a:cubicBezTo>
                  <a:cubicBezTo>
                    <a:pt x="299" y="489"/>
                    <a:pt x="190" y="489"/>
                    <a:pt x="190" y="561"/>
                  </a:cubicBezTo>
                  <a:cubicBezTo>
                    <a:pt x="352" y="594"/>
                    <a:pt x="490" y="621"/>
                    <a:pt x="639" y="621"/>
                  </a:cubicBezTo>
                  <a:cubicBezTo>
                    <a:pt x="698" y="621"/>
                    <a:pt x="759" y="617"/>
                    <a:pt x="823" y="607"/>
                  </a:cubicBezTo>
                  <a:lnTo>
                    <a:pt x="823" y="607"/>
                  </a:lnTo>
                  <a:cubicBezTo>
                    <a:pt x="679" y="679"/>
                    <a:pt x="525" y="751"/>
                    <a:pt x="371" y="833"/>
                  </a:cubicBezTo>
                  <a:cubicBezTo>
                    <a:pt x="227" y="941"/>
                    <a:pt x="109" y="1013"/>
                    <a:pt x="1" y="1167"/>
                  </a:cubicBezTo>
                  <a:lnTo>
                    <a:pt x="37" y="1167"/>
                  </a:lnTo>
                  <a:cubicBezTo>
                    <a:pt x="299" y="1131"/>
                    <a:pt x="489" y="1013"/>
                    <a:pt x="715" y="869"/>
                  </a:cubicBezTo>
                  <a:lnTo>
                    <a:pt x="715" y="869"/>
                  </a:lnTo>
                  <a:cubicBezTo>
                    <a:pt x="489" y="1059"/>
                    <a:pt x="227" y="1285"/>
                    <a:pt x="109" y="1583"/>
                  </a:cubicBezTo>
                  <a:lnTo>
                    <a:pt x="109" y="1655"/>
                  </a:lnTo>
                  <a:cubicBezTo>
                    <a:pt x="109" y="1681"/>
                    <a:pt x="127" y="1710"/>
                    <a:pt x="137" y="1710"/>
                  </a:cubicBezTo>
                  <a:cubicBezTo>
                    <a:pt x="142" y="1710"/>
                    <a:pt x="145" y="1705"/>
                    <a:pt x="145" y="1691"/>
                  </a:cubicBezTo>
                  <a:lnTo>
                    <a:pt x="190" y="1691"/>
                  </a:lnTo>
                  <a:cubicBezTo>
                    <a:pt x="371" y="1465"/>
                    <a:pt x="561" y="1285"/>
                    <a:pt x="715" y="1095"/>
                  </a:cubicBezTo>
                  <a:lnTo>
                    <a:pt x="715" y="1095"/>
                  </a:lnTo>
                  <a:cubicBezTo>
                    <a:pt x="597" y="1285"/>
                    <a:pt x="525" y="1465"/>
                    <a:pt x="453" y="1655"/>
                  </a:cubicBezTo>
                  <a:cubicBezTo>
                    <a:pt x="416" y="1737"/>
                    <a:pt x="371" y="1845"/>
                    <a:pt x="453" y="1881"/>
                  </a:cubicBezTo>
                  <a:cubicBezTo>
                    <a:pt x="597" y="1655"/>
                    <a:pt x="787" y="1429"/>
                    <a:pt x="941" y="1203"/>
                  </a:cubicBezTo>
                  <a:lnTo>
                    <a:pt x="941" y="1203"/>
                  </a:lnTo>
                  <a:cubicBezTo>
                    <a:pt x="823" y="1429"/>
                    <a:pt x="787" y="1691"/>
                    <a:pt x="823" y="1963"/>
                  </a:cubicBezTo>
                  <a:cubicBezTo>
                    <a:pt x="977" y="1845"/>
                    <a:pt x="905" y="1583"/>
                    <a:pt x="1049" y="1429"/>
                  </a:cubicBezTo>
                  <a:cubicBezTo>
                    <a:pt x="1167" y="1285"/>
                    <a:pt x="1393" y="1321"/>
                    <a:pt x="1583" y="1285"/>
                  </a:cubicBezTo>
                  <a:cubicBezTo>
                    <a:pt x="1845" y="1239"/>
                    <a:pt x="2107" y="1239"/>
                    <a:pt x="2369" y="1203"/>
                  </a:cubicBezTo>
                  <a:cubicBezTo>
                    <a:pt x="2631" y="1131"/>
                    <a:pt x="2903" y="1095"/>
                    <a:pt x="3165" y="1013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5"/>
            <p:cNvSpPr/>
            <p:nvPr/>
          </p:nvSpPr>
          <p:spPr>
            <a:xfrm>
              <a:off x="7026278" y="2163073"/>
              <a:ext cx="177039" cy="205038"/>
            </a:xfrm>
            <a:custGeom>
              <a:avLst/>
              <a:gdLst/>
              <a:ahLst/>
              <a:cxnLst/>
              <a:rect l="l" t="t" r="r" b="b"/>
              <a:pathLst>
                <a:path w="1429" h="1655" extrusionOk="0">
                  <a:moveTo>
                    <a:pt x="299" y="0"/>
                  </a:moveTo>
                  <a:cubicBezTo>
                    <a:pt x="190" y="109"/>
                    <a:pt x="109" y="262"/>
                    <a:pt x="1" y="371"/>
                  </a:cubicBezTo>
                  <a:cubicBezTo>
                    <a:pt x="263" y="940"/>
                    <a:pt x="715" y="1429"/>
                    <a:pt x="1321" y="1655"/>
                  </a:cubicBezTo>
                  <a:cubicBezTo>
                    <a:pt x="1357" y="1582"/>
                    <a:pt x="1357" y="1501"/>
                    <a:pt x="1357" y="1429"/>
                  </a:cubicBezTo>
                  <a:cubicBezTo>
                    <a:pt x="1393" y="1275"/>
                    <a:pt x="1393" y="1130"/>
                    <a:pt x="1429" y="1013"/>
                  </a:cubicBezTo>
                  <a:cubicBezTo>
                    <a:pt x="977" y="751"/>
                    <a:pt x="561" y="407"/>
                    <a:pt x="299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5"/>
            <p:cNvSpPr/>
            <p:nvPr/>
          </p:nvSpPr>
          <p:spPr>
            <a:xfrm>
              <a:off x="7506850" y="1803418"/>
              <a:ext cx="124" cy="46087"/>
            </a:xfrm>
            <a:custGeom>
              <a:avLst/>
              <a:gdLst/>
              <a:ahLst/>
              <a:cxnLst/>
              <a:rect l="l" t="t" r="r" b="b"/>
              <a:pathLst>
                <a:path w="1" h="372" extrusionOk="0">
                  <a:moveTo>
                    <a:pt x="0" y="1"/>
                  </a:moveTo>
                  <a:lnTo>
                    <a:pt x="0" y="1"/>
                  </a:lnTo>
                  <a:lnTo>
                    <a:pt x="0" y="372"/>
                  </a:lnTo>
                  <a:lnTo>
                    <a:pt x="0" y="372"/>
                  </a:ln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5"/>
            <p:cNvSpPr/>
            <p:nvPr/>
          </p:nvSpPr>
          <p:spPr>
            <a:xfrm>
              <a:off x="7506850" y="1849381"/>
              <a:ext cx="124" cy="5699"/>
            </a:xfrm>
            <a:custGeom>
              <a:avLst/>
              <a:gdLst/>
              <a:ahLst/>
              <a:cxnLst/>
              <a:rect l="l" t="t" r="r" b="b"/>
              <a:pathLst>
                <a:path w="1" h="46" extrusionOk="0">
                  <a:moveTo>
                    <a:pt x="0" y="1"/>
                  </a:moveTo>
                  <a:lnTo>
                    <a:pt x="0" y="46"/>
                  </a:lnTo>
                  <a:lnTo>
                    <a:pt x="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437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5"/>
            <p:cNvSpPr/>
            <p:nvPr/>
          </p:nvSpPr>
          <p:spPr>
            <a:xfrm>
              <a:off x="7375774" y="1803418"/>
              <a:ext cx="131200" cy="60706"/>
            </a:xfrm>
            <a:custGeom>
              <a:avLst/>
              <a:gdLst/>
              <a:ahLst/>
              <a:cxnLst/>
              <a:rect l="l" t="t" r="r" b="b"/>
              <a:pathLst>
                <a:path w="1059" h="490" extrusionOk="0">
                  <a:moveTo>
                    <a:pt x="1058" y="1"/>
                  </a:moveTo>
                  <a:cubicBezTo>
                    <a:pt x="832" y="37"/>
                    <a:pt x="606" y="73"/>
                    <a:pt x="380" y="73"/>
                  </a:cubicBezTo>
                  <a:cubicBezTo>
                    <a:pt x="226" y="73"/>
                    <a:pt x="118" y="73"/>
                    <a:pt x="0" y="37"/>
                  </a:cubicBezTo>
                  <a:lnTo>
                    <a:pt x="0" y="109"/>
                  </a:lnTo>
                  <a:lnTo>
                    <a:pt x="0" y="453"/>
                  </a:lnTo>
                  <a:lnTo>
                    <a:pt x="0" y="489"/>
                  </a:lnTo>
                  <a:lnTo>
                    <a:pt x="380" y="489"/>
                  </a:lnTo>
                  <a:cubicBezTo>
                    <a:pt x="606" y="489"/>
                    <a:pt x="832" y="489"/>
                    <a:pt x="1058" y="417"/>
                  </a:cubicBezTo>
                  <a:lnTo>
                    <a:pt x="1058" y="372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5"/>
            <p:cNvSpPr/>
            <p:nvPr/>
          </p:nvSpPr>
          <p:spPr>
            <a:xfrm>
              <a:off x="7185354" y="1296581"/>
              <a:ext cx="513152" cy="516869"/>
            </a:xfrm>
            <a:custGeom>
              <a:avLst/>
              <a:gdLst/>
              <a:ahLst/>
              <a:cxnLst/>
              <a:rect l="l" t="t" r="r" b="b"/>
              <a:pathLst>
                <a:path w="4142" h="4172" extrusionOk="0">
                  <a:moveTo>
                    <a:pt x="1628" y="1"/>
                  </a:moveTo>
                  <a:cubicBezTo>
                    <a:pt x="1325" y="1"/>
                    <a:pt x="1026" y="49"/>
                    <a:pt x="751" y="168"/>
                  </a:cubicBezTo>
                  <a:cubicBezTo>
                    <a:pt x="489" y="322"/>
                    <a:pt x="299" y="620"/>
                    <a:pt x="181" y="928"/>
                  </a:cubicBezTo>
                  <a:cubicBezTo>
                    <a:pt x="0" y="1298"/>
                    <a:pt x="37" y="1750"/>
                    <a:pt x="73" y="2166"/>
                  </a:cubicBezTo>
                  <a:cubicBezTo>
                    <a:pt x="145" y="2654"/>
                    <a:pt x="73" y="3486"/>
                    <a:pt x="561" y="3830"/>
                  </a:cubicBezTo>
                  <a:cubicBezTo>
                    <a:pt x="924" y="4072"/>
                    <a:pt x="1396" y="4171"/>
                    <a:pt x="1871" y="4171"/>
                  </a:cubicBezTo>
                  <a:cubicBezTo>
                    <a:pt x="2283" y="4171"/>
                    <a:pt x="2698" y="4096"/>
                    <a:pt x="3047" y="3974"/>
                  </a:cubicBezTo>
                  <a:cubicBezTo>
                    <a:pt x="4141" y="3604"/>
                    <a:pt x="3915" y="2392"/>
                    <a:pt x="3843" y="1524"/>
                  </a:cubicBezTo>
                  <a:cubicBezTo>
                    <a:pt x="3798" y="1036"/>
                    <a:pt x="3572" y="584"/>
                    <a:pt x="3119" y="322"/>
                  </a:cubicBezTo>
                  <a:cubicBezTo>
                    <a:pt x="2975" y="250"/>
                    <a:pt x="2821" y="213"/>
                    <a:pt x="2713" y="168"/>
                  </a:cubicBezTo>
                  <a:cubicBezTo>
                    <a:pt x="2363" y="70"/>
                    <a:pt x="1992" y="1"/>
                    <a:pt x="1628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5"/>
            <p:cNvSpPr/>
            <p:nvPr/>
          </p:nvSpPr>
          <p:spPr>
            <a:xfrm>
              <a:off x="7362270" y="1546964"/>
              <a:ext cx="69626" cy="69626"/>
            </a:xfrm>
            <a:custGeom>
              <a:avLst/>
              <a:gdLst/>
              <a:ahLst/>
              <a:cxnLst/>
              <a:rect l="l" t="t" r="r" b="b"/>
              <a:pathLst>
                <a:path w="562" h="562" extrusionOk="0">
                  <a:moveTo>
                    <a:pt x="299" y="1"/>
                  </a:moveTo>
                  <a:cubicBezTo>
                    <a:pt x="227" y="1"/>
                    <a:pt x="191" y="37"/>
                    <a:pt x="155" y="73"/>
                  </a:cubicBezTo>
                  <a:cubicBezTo>
                    <a:pt x="37" y="109"/>
                    <a:pt x="1" y="227"/>
                    <a:pt x="1" y="299"/>
                  </a:cubicBezTo>
                  <a:lnTo>
                    <a:pt x="1" y="453"/>
                  </a:lnTo>
                  <a:cubicBezTo>
                    <a:pt x="37" y="489"/>
                    <a:pt x="37" y="489"/>
                    <a:pt x="73" y="525"/>
                  </a:cubicBezTo>
                  <a:cubicBezTo>
                    <a:pt x="109" y="561"/>
                    <a:pt x="155" y="561"/>
                    <a:pt x="191" y="561"/>
                  </a:cubicBezTo>
                  <a:lnTo>
                    <a:pt x="227" y="561"/>
                  </a:lnTo>
                  <a:cubicBezTo>
                    <a:pt x="335" y="525"/>
                    <a:pt x="453" y="453"/>
                    <a:pt x="489" y="335"/>
                  </a:cubicBezTo>
                  <a:cubicBezTo>
                    <a:pt x="561" y="145"/>
                    <a:pt x="453" y="1"/>
                    <a:pt x="299" y="1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5"/>
            <p:cNvSpPr/>
            <p:nvPr/>
          </p:nvSpPr>
          <p:spPr>
            <a:xfrm>
              <a:off x="7353350" y="1544486"/>
              <a:ext cx="56122" cy="73962"/>
            </a:xfrm>
            <a:custGeom>
              <a:avLst/>
              <a:gdLst/>
              <a:ahLst/>
              <a:cxnLst/>
              <a:rect l="l" t="t" r="r" b="b"/>
              <a:pathLst>
                <a:path w="453" h="597" extrusionOk="0">
                  <a:moveTo>
                    <a:pt x="371" y="0"/>
                  </a:moveTo>
                  <a:cubicBezTo>
                    <a:pt x="348" y="0"/>
                    <a:pt x="323" y="6"/>
                    <a:pt x="299" y="21"/>
                  </a:cubicBezTo>
                  <a:cubicBezTo>
                    <a:pt x="263" y="21"/>
                    <a:pt x="181" y="21"/>
                    <a:pt x="145" y="57"/>
                  </a:cubicBezTo>
                  <a:cubicBezTo>
                    <a:pt x="109" y="93"/>
                    <a:pt x="73" y="129"/>
                    <a:pt x="37" y="201"/>
                  </a:cubicBezTo>
                  <a:cubicBezTo>
                    <a:pt x="0" y="283"/>
                    <a:pt x="0" y="355"/>
                    <a:pt x="37" y="391"/>
                  </a:cubicBezTo>
                  <a:cubicBezTo>
                    <a:pt x="73" y="473"/>
                    <a:pt x="73" y="509"/>
                    <a:pt x="109" y="545"/>
                  </a:cubicBezTo>
                  <a:cubicBezTo>
                    <a:pt x="160" y="571"/>
                    <a:pt x="216" y="596"/>
                    <a:pt x="244" y="596"/>
                  </a:cubicBezTo>
                  <a:cubicBezTo>
                    <a:pt x="256" y="596"/>
                    <a:pt x="263" y="592"/>
                    <a:pt x="263" y="581"/>
                  </a:cubicBezTo>
                  <a:cubicBezTo>
                    <a:pt x="263" y="581"/>
                    <a:pt x="181" y="581"/>
                    <a:pt x="145" y="509"/>
                  </a:cubicBezTo>
                  <a:cubicBezTo>
                    <a:pt x="109" y="473"/>
                    <a:pt x="37" y="355"/>
                    <a:pt x="73" y="247"/>
                  </a:cubicBezTo>
                  <a:cubicBezTo>
                    <a:pt x="109" y="129"/>
                    <a:pt x="227" y="57"/>
                    <a:pt x="299" y="57"/>
                  </a:cubicBezTo>
                  <a:cubicBezTo>
                    <a:pt x="371" y="21"/>
                    <a:pt x="453" y="21"/>
                    <a:pt x="453" y="21"/>
                  </a:cubicBezTo>
                  <a:cubicBezTo>
                    <a:pt x="453" y="21"/>
                    <a:pt x="416" y="0"/>
                    <a:pt x="371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5"/>
            <p:cNvSpPr/>
            <p:nvPr/>
          </p:nvSpPr>
          <p:spPr>
            <a:xfrm>
              <a:off x="7399313" y="1602963"/>
              <a:ext cx="19079" cy="9044"/>
            </a:xfrm>
            <a:custGeom>
              <a:avLst/>
              <a:gdLst/>
              <a:ahLst/>
              <a:cxnLst/>
              <a:rect l="l" t="t" r="r" b="b"/>
              <a:pathLst>
                <a:path w="154" h="73" extrusionOk="0">
                  <a:moveTo>
                    <a:pt x="82" y="1"/>
                  </a:moveTo>
                  <a:cubicBezTo>
                    <a:pt x="36" y="37"/>
                    <a:pt x="0" y="37"/>
                    <a:pt x="0" y="73"/>
                  </a:cubicBezTo>
                  <a:cubicBezTo>
                    <a:pt x="36" y="73"/>
                    <a:pt x="82" y="73"/>
                    <a:pt x="82" y="37"/>
                  </a:cubicBezTo>
                  <a:cubicBezTo>
                    <a:pt x="118" y="37"/>
                    <a:pt x="154" y="1"/>
                    <a:pt x="11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5"/>
            <p:cNvSpPr/>
            <p:nvPr/>
          </p:nvSpPr>
          <p:spPr>
            <a:xfrm>
              <a:off x="7357810" y="1611883"/>
              <a:ext cx="79661" cy="38406"/>
            </a:xfrm>
            <a:custGeom>
              <a:avLst/>
              <a:gdLst/>
              <a:ahLst/>
              <a:cxnLst/>
              <a:rect l="l" t="t" r="r" b="b"/>
              <a:pathLst>
                <a:path w="643" h="310" extrusionOk="0">
                  <a:moveTo>
                    <a:pt x="643" y="1"/>
                  </a:moveTo>
                  <a:cubicBezTo>
                    <a:pt x="597" y="1"/>
                    <a:pt x="597" y="73"/>
                    <a:pt x="561" y="109"/>
                  </a:cubicBezTo>
                  <a:cubicBezTo>
                    <a:pt x="525" y="191"/>
                    <a:pt x="453" y="227"/>
                    <a:pt x="335" y="263"/>
                  </a:cubicBezTo>
                  <a:cubicBezTo>
                    <a:pt x="263" y="263"/>
                    <a:pt x="145" y="227"/>
                    <a:pt x="109" y="191"/>
                  </a:cubicBezTo>
                  <a:cubicBezTo>
                    <a:pt x="37" y="155"/>
                    <a:pt x="1" y="109"/>
                    <a:pt x="1" y="109"/>
                  </a:cubicBezTo>
                  <a:lnTo>
                    <a:pt x="1" y="109"/>
                  </a:lnTo>
                  <a:cubicBezTo>
                    <a:pt x="1" y="109"/>
                    <a:pt x="1" y="191"/>
                    <a:pt x="73" y="227"/>
                  </a:cubicBezTo>
                  <a:cubicBezTo>
                    <a:pt x="102" y="256"/>
                    <a:pt x="185" y="309"/>
                    <a:pt x="292" y="309"/>
                  </a:cubicBezTo>
                  <a:cubicBezTo>
                    <a:pt x="317" y="309"/>
                    <a:pt x="344" y="306"/>
                    <a:pt x="371" y="299"/>
                  </a:cubicBezTo>
                  <a:cubicBezTo>
                    <a:pt x="489" y="299"/>
                    <a:pt x="561" y="191"/>
                    <a:pt x="597" y="155"/>
                  </a:cubicBezTo>
                  <a:cubicBezTo>
                    <a:pt x="643" y="73"/>
                    <a:pt x="643" y="1"/>
                    <a:pt x="643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5"/>
            <p:cNvSpPr/>
            <p:nvPr/>
          </p:nvSpPr>
          <p:spPr>
            <a:xfrm>
              <a:off x="7291776" y="1541389"/>
              <a:ext cx="14619" cy="51662"/>
            </a:xfrm>
            <a:custGeom>
              <a:avLst/>
              <a:gdLst/>
              <a:ahLst/>
              <a:cxnLst/>
              <a:rect l="l" t="t" r="r" b="b"/>
              <a:pathLst>
                <a:path w="118" h="417" extrusionOk="0">
                  <a:moveTo>
                    <a:pt x="45" y="0"/>
                  </a:moveTo>
                  <a:cubicBezTo>
                    <a:pt x="0" y="0"/>
                    <a:pt x="0" y="118"/>
                    <a:pt x="0" y="226"/>
                  </a:cubicBezTo>
                  <a:cubicBezTo>
                    <a:pt x="0" y="308"/>
                    <a:pt x="45" y="416"/>
                    <a:pt x="82" y="416"/>
                  </a:cubicBezTo>
                  <a:cubicBezTo>
                    <a:pt x="118" y="416"/>
                    <a:pt x="118" y="308"/>
                    <a:pt x="118" y="190"/>
                  </a:cubicBezTo>
                  <a:cubicBezTo>
                    <a:pt x="82" y="82"/>
                    <a:pt x="82" y="0"/>
                    <a:pt x="45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5"/>
            <p:cNvSpPr/>
            <p:nvPr/>
          </p:nvSpPr>
          <p:spPr>
            <a:xfrm>
              <a:off x="7474267" y="1532469"/>
              <a:ext cx="19203" cy="47078"/>
            </a:xfrm>
            <a:custGeom>
              <a:avLst/>
              <a:gdLst/>
              <a:ahLst/>
              <a:cxnLst/>
              <a:rect l="l" t="t" r="r" b="b"/>
              <a:pathLst>
                <a:path w="155" h="380" extrusionOk="0">
                  <a:moveTo>
                    <a:pt x="37" y="0"/>
                  </a:moveTo>
                  <a:cubicBezTo>
                    <a:pt x="1" y="0"/>
                    <a:pt x="1" y="72"/>
                    <a:pt x="1" y="190"/>
                  </a:cubicBezTo>
                  <a:cubicBezTo>
                    <a:pt x="37" y="298"/>
                    <a:pt x="73" y="380"/>
                    <a:pt x="73" y="380"/>
                  </a:cubicBezTo>
                  <a:cubicBezTo>
                    <a:pt x="109" y="380"/>
                    <a:pt x="155" y="262"/>
                    <a:pt x="109" y="190"/>
                  </a:cubicBezTo>
                  <a:cubicBezTo>
                    <a:pt x="109" y="72"/>
                    <a:pt x="73" y="0"/>
                    <a:pt x="37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5"/>
            <p:cNvSpPr/>
            <p:nvPr/>
          </p:nvSpPr>
          <p:spPr>
            <a:xfrm>
              <a:off x="7250272" y="1460612"/>
              <a:ext cx="65166" cy="43981"/>
            </a:xfrm>
            <a:custGeom>
              <a:avLst/>
              <a:gdLst/>
              <a:ahLst/>
              <a:cxnLst/>
              <a:rect l="l" t="t" r="r" b="b"/>
              <a:pathLst>
                <a:path w="526" h="355" extrusionOk="0">
                  <a:moveTo>
                    <a:pt x="385" y="1"/>
                  </a:moveTo>
                  <a:cubicBezTo>
                    <a:pt x="329" y="1"/>
                    <a:pt x="267" y="30"/>
                    <a:pt x="191" y="56"/>
                  </a:cubicBezTo>
                  <a:cubicBezTo>
                    <a:pt x="109" y="92"/>
                    <a:pt x="37" y="164"/>
                    <a:pt x="37" y="246"/>
                  </a:cubicBezTo>
                  <a:cubicBezTo>
                    <a:pt x="1" y="318"/>
                    <a:pt x="1" y="354"/>
                    <a:pt x="1" y="354"/>
                  </a:cubicBezTo>
                  <a:cubicBezTo>
                    <a:pt x="37" y="354"/>
                    <a:pt x="109" y="246"/>
                    <a:pt x="263" y="164"/>
                  </a:cubicBezTo>
                  <a:cubicBezTo>
                    <a:pt x="380" y="56"/>
                    <a:pt x="525" y="92"/>
                    <a:pt x="525" y="56"/>
                  </a:cubicBezTo>
                  <a:cubicBezTo>
                    <a:pt x="525" y="56"/>
                    <a:pt x="525" y="20"/>
                    <a:pt x="453" y="20"/>
                  </a:cubicBezTo>
                  <a:cubicBezTo>
                    <a:pt x="431" y="6"/>
                    <a:pt x="409" y="1"/>
                    <a:pt x="385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5"/>
            <p:cNvSpPr/>
            <p:nvPr/>
          </p:nvSpPr>
          <p:spPr>
            <a:xfrm>
              <a:off x="7446268" y="1436082"/>
              <a:ext cx="79661" cy="32335"/>
            </a:xfrm>
            <a:custGeom>
              <a:avLst/>
              <a:gdLst/>
              <a:ahLst/>
              <a:cxnLst/>
              <a:rect l="l" t="t" r="r" b="b"/>
              <a:pathLst>
                <a:path w="643" h="261" extrusionOk="0">
                  <a:moveTo>
                    <a:pt x="231" y="1"/>
                  </a:moveTo>
                  <a:cubicBezTo>
                    <a:pt x="189" y="1"/>
                    <a:pt x="150" y="10"/>
                    <a:pt x="109" y="28"/>
                  </a:cubicBezTo>
                  <a:cubicBezTo>
                    <a:pt x="37" y="28"/>
                    <a:pt x="1" y="64"/>
                    <a:pt x="37" y="64"/>
                  </a:cubicBezTo>
                  <a:cubicBezTo>
                    <a:pt x="37" y="100"/>
                    <a:pt x="191" y="64"/>
                    <a:pt x="335" y="136"/>
                  </a:cubicBezTo>
                  <a:cubicBezTo>
                    <a:pt x="469" y="168"/>
                    <a:pt x="575" y="260"/>
                    <a:pt x="625" y="260"/>
                  </a:cubicBezTo>
                  <a:cubicBezTo>
                    <a:pt x="632" y="260"/>
                    <a:pt x="638" y="258"/>
                    <a:pt x="643" y="254"/>
                  </a:cubicBezTo>
                  <a:cubicBezTo>
                    <a:pt x="643" y="254"/>
                    <a:pt x="643" y="218"/>
                    <a:pt x="561" y="172"/>
                  </a:cubicBezTo>
                  <a:cubicBezTo>
                    <a:pt x="525" y="136"/>
                    <a:pt x="453" y="64"/>
                    <a:pt x="381" y="28"/>
                  </a:cubicBezTo>
                  <a:cubicBezTo>
                    <a:pt x="322" y="10"/>
                    <a:pt x="274" y="1"/>
                    <a:pt x="231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5"/>
            <p:cNvSpPr/>
            <p:nvPr/>
          </p:nvSpPr>
          <p:spPr>
            <a:xfrm>
              <a:off x="7166275" y="1251980"/>
              <a:ext cx="527648" cy="304026"/>
            </a:xfrm>
            <a:custGeom>
              <a:avLst/>
              <a:gdLst/>
              <a:ahLst/>
              <a:cxnLst/>
              <a:rect l="l" t="t" r="r" b="b"/>
              <a:pathLst>
                <a:path w="4259" h="2454" extrusionOk="0">
                  <a:moveTo>
                    <a:pt x="1660" y="0"/>
                  </a:moveTo>
                  <a:cubicBezTo>
                    <a:pt x="1610" y="0"/>
                    <a:pt x="1560" y="1"/>
                    <a:pt x="1510" y="4"/>
                  </a:cubicBezTo>
                  <a:cubicBezTo>
                    <a:pt x="1167" y="4"/>
                    <a:pt x="832" y="76"/>
                    <a:pt x="561" y="266"/>
                  </a:cubicBezTo>
                  <a:cubicBezTo>
                    <a:pt x="263" y="420"/>
                    <a:pt x="73" y="754"/>
                    <a:pt x="109" y="1098"/>
                  </a:cubicBezTo>
                  <a:lnTo>
                    <a:pt x="1" y="1550"/>
                  </a:lnTo>
                  <a:cubicBezTo>
                    <a:pt x="325" y="1667"/>
                    <a:pt x="679" y="1726"/>
                    <a:pt x="1036" y="1726"/>
                  </a:cubicBezTo>
                  <a:cubicBezTo>
                    <a:pt x="1256" y="1726"/>
                    <a:pt x="1477" y="1703"/>
                    <a:pt x="1691" y="1658"/>
                  </a:cubicBezTo>
                  <a:cubicBezTo>
                    <a:pt x="2261" y="1550"/>
                    <a:pt x="2785" y="1288"/>
                    <a:pt x="3237" y="908"/>
                  </a:cubicBezTo>
                  <a:lnTo>
                    <a:pt x="3237" y="908"/>
                  </a:lnTo>
                  <a:cubicBezTo>
                    <a:pt x="3165" y="1251"/>
                    <a:pt x="3273" y="1586"/>
                    <a:pt x="3427" y="1930"/>
                  </a:cubicBezTo>
                  <a:cubicBezTo>
                    <a:pt x="3463" y="2002"/>
                    <a:pt x="3545" y="2110"/>
                    <a:pt x="3617" y="2192"/>
                  </a:cubicBezTo>
                  <a:cubicBezTo>
                    <a:pt x="3771" y="2336"/>
                    <a:pt x="3952" y="2418"/>
                    <a:pt x="4178" y="2454"/>
                  </a:cubicBezTo>
                  <a:cubicBezTo>
                    <a:pt x="4178" y="2300"/>
                    <a:pt x="4223" y="2156"/>
                    <a:pt x="4223" y="1966"/>
                  </a:cubicBezTo>
                  <a:cubicBezTo>
                    <a:pt x="4259" y="1812"/>
                    <a:pt x="4259" y="1658"/>
                    <a:pt x="4223" y="1514"/>
                  </a:cubicBezTo>
                  <a:cubicBezTo>
                    <a:pt x="4178" y="1098"/>
                    <a:pt x="3879" y="799"/>
                    <a:pt x="3545" y="573"/>
                  </a:cubicBezTo>
                  <a:cubicBezTo>
                    <a:pt x="2981" y="220"/>
                    <a:pt x="2324" y="0"/>
                    <a:pt x="1660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5"/>
            <p:cNvSpPr/>
            <p:nvPr/>
          </p:nvSpPr>
          <p:spPr>
            <a:xfrm>
              <a:off x="7231317" y="1611883"/>
              <a:ext cx="116580" cy="69626"/>
            </a:xfrm>
            <a:custGeom>
              <a:avLst/>
              <a:gdLst/>
              <a:ahLst/>
              <a:cxnLst/>
              <a:rect l="l" t="t" r="r" b="b"/>
              <a:pathLst>
                <a:path w="941" h="562" extrusionOk="0">
                  <a:moveTo>
                    <a:pt x="452" y="1"/>
                  </a:moveTo>
                  <a:cubicBezTo>
                    <a:pt x="380" y="1"/>
                    <a:pt x="190" y="37"/>
                    <a:pt x="154" y="73"/>
                  </a:cubicBezTo>
                  <a:cubicBezTo>
                    <a:pt x="0" y="191"/>
                    <a:pt x="36" y="417"/>
                    <a:pt x="190" y="489"/>
                  </a:cubicBezTo>
                  <a:cubicBezTo>
                    <a:pt x="262" y="525"/>
                    <a:pt x="380" y="561"/>
                    <a:pt x="488" y="561"/>
                  </a:cubicBezTo>
                  <a:cubicBezTo>
                    <a:pt x="570" y="561"/>
                    <a:pt x="642" y="525"/>
                    <a:pt x="714" y="525"/>
                  </a:cubicBezTo>
                  <a:cubicBezTo>
                    <a:pt x="868" y="453"/>
                    <a:pt x="940" y="263"/>
                    <a:pt x="832" y="155"/>
                  </a:cubicBezTo>
                  <a:cubicBezTo>
                    <a:pt x="759" y="37"/>
                    <a:pt x="606" y="1"/>
                    <a:pt x="452" y="1"/>
                  </a:cubicBezTo>
                  <a:close/>
                </a:path>
              </a:pathLst>
            </a:custGeom>
            <a:solidFill>
              <a:srgbClr val="D9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5"/>
            <p:cNvSpPr/>
            <p:nvPr/>
          </p:nvSpPr>
          <p:spPr>
            <a:xfrm>
              <a:off x="7450852" y="1592927"/>
              <a:ext cx="112120" cy="70617"/>
            </a:xfrm>
            <a:custGeom>
              <a:avLst/>
              <a:gdLst/>
              <a:ahLst/>
              <a:cxnLst/>
              <a:rect l="l" t="t" r="r" b="b"/>
              <a:pathLst>
                <a:path w="905" h="570" extrusionOk="0">
                  <a:moveTo>
                    <a:pt x="452" y="0"/>
                  </a:moveTo>
                  <a:cubicBezTo>
                    <a:pt x="344" y="0"/>
                    <a:pt x="190" y="36"/>
                    <a:pt x="118" y="82"/>
                  </a:cubicBezTo>
                  <a:cubicBezTo>
                    <a:pt x="0" y="190"/>
                    <a:pt x="36" y="416"/>
                    <a:pt x="154" y="488"/>
                  </a:cubicBezTo>
                  <a:cubicBezTo>
                    <a:pt x="226" y="534"/>
                    <a:pt x="344" y="570"/>
                    <a:pt x="452" y="570"/>
                  </a:cubicBezTo>
                  <a:cubicBezTo>
                    <a:pt x="524" y="570"/>
                    <a:pt x="642" y="570"/>
                    <a:pt x="678" y="534"/>
                  </a:cubicBezTo>
                  <a:cubicBezTo>
                    <a:pt x="832" y="452"/>
                    <a:pt x="904" y="262"/>
                    <a:pt x="832" y="154"/>
                  </a:cubicBezTo>
                  <a:cubicBezTo>
                    <a:pt x="750" y="36"/>
                    <a:pt x="570" y="0"/>
                    <a:pt x="452" y="0"/>
                  </a:cubicBezTo>
                  <a:close/>
                </a:path>
              </a:pathLst>
            </a:custGeom>
            <a:solidFill>
              <a:srgbClr val="D9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5"/>
            <p:cNvSpPr/>
            <p:nvPr/>
          </p:nvSpPr>
          <p:spPr>
            <a:xfrm>
              <a:off x="7629874" y="1511779"/>
              <a:ext cx="129093" cy="156473"/>
            </a:xfrm>
            <a:custGeom>
              <a:avLst/>
              <a:gdLst/>
              <a:ahLst/>
              <a:cxnLst/>
              <a:rect l="l" t="t" r="r" b="b"/>
              <a:pathLst>
                <a:path w="1042" h="1263" extrusionOk="0">
                  <a:moveTo>
                    <a:pt x="553" y="0"/>
                  </a:moveTo>
                  <a:cubicBezTo>
                    <a:pt x="268" y="0"/>
                    <a:pt x="1" y="255"/>
                    <a:pt x="65" y="583"/>
                  </a:cubicBezTo>
                  <a:lnTo>
                    <a:pt x="65" y="1225"/>
                  </a:lnTo>
                  <a:cubicBezTo>
                    <a:pt x="125" y="1251"/>
                    <a:pt x="189" y="1262"/>
                    <a:pt x="254" y="1262"/>
                  </a:cubicBezTo>
                  <a:cubicBezTo>
                    <a:pt x="551" y="1262"/>
                    <a:pt x="873" y="1018"/>
                    <a:pt x="969" y="773"/>
                  </a:cubicBezTo>
                  <a:cubicBezTo>
                    <a:pt x="1041" y="547"/>
                    <a:pt x="1041" y="203"/>
                    <a:pt x="779" y="59"/>
                  </a:cubicBezTo>
                  <a:cubicBezTo>
                    <a:pt x="707" y="18"/>
                    <a:pt x="629" y="0"/>
                    <a:pt x="553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5"/>
            <p:cNvSpPr/>
            <p:nvPr/>
          </p:nvSpPr>
          <p:spPr>
            <a:xfrm>
              <a:off x="7670386" y="1541389"/>
              <a:ext cx="69502" cy="103200"/>
            </a:xfrm>
            <a:custGeom>
              <a:avLst/>
              <a:gdLst/>
              <a:ahLst/>
              <a:cxnLst/>
              <a:rect l="l" t="t" r="r" b="b"/>
              <a:pathLst>
                <a:path w="561" h="833" extrusionOk="0">
                  <a:moveTo>
                    <a:pt x="452" y="0"/>
                  </a:moveTo>
                  <a:cubicBezTo>
                    <a:pt x="335" y="0"/>
                    <a:pt x="226" y="118"/>
                    <a:pt x="190" y="190"/>
                  </a:cubicBezTo>
                  <a:cubicBezTo>
                    <a:pt x="72" y="344"/>
                    <a:pt x="0" y="570"/>
                    <a:pt x="36" y="760"/>
                  </a:cubicBezTo>
                  <a:lnTo>
                    <a:pt x="36" y="796"/>
                  </a:lnTo>
                  <a:cubicBezTo>
                    <a:pt x="36" y="832"/>
                    <a:pt x="72" y="832"/>
                    <a:pt x="109" y="832"/>
                  </a:cubicBezTo>
                  <a:lnTo>
                    <a:pt x="190" y="832"/>
                  </a:lnTo>
                  <a:cubicBezTo>
                    <a:pt x="335" y="760"/>
                    <a:pt x="452" y="606"/>
                    <a:pt x="488" y="416"/>
                  </a:cubicBezTo>
                  <a:cubicBezTo>
                    <a:pt x="524" y="344"/>
                    <a:pt x="561" y="272"/>
                    <a:pt x="561" y="190"/>
                  </a:cubicBezTo>
                  <a:cubicBezTo>
                    <a:pt x="561" y="46"/>
                    <a:pt x="488" y="0"/>
                    <a:pt x="452" y="0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5"/>
            <p:cNvSpPr/>
            <p:nvPr/>
          </p:nvSpPr>
          <p:spPr>
            <a:xfrm>
              <a:off x="7670386" y="1536929"/>
              <a:ext cx="51538" cy="107660"/>
            </a:xfrm>
            <a:custGeom>
              <a:avLst/>
              <a:gdLst/>
              <a:ahLst/>
              <a:cxnLst/>
              <a:rect l="l" t="t" r="r" b="b"/>
              <a:pathLst>
                <a:path w="416" h="869" extrusionOk="0">
                  <a:moveTo>
                    <a:pt x="416" y="0"/>
                  </a:moveTo>
                  <a:cubicBezTo>
                    <a:pt x="416" y="0"/>
                    <a:pt x="335" y="0"/>
                    <a:pt x="262" y="82"/>
                  </a:cubicBezTo>
                  <a:cubicBezTo>
                    <a:pt x="226" y="118"/>
                    <a:pt x="109" y="226"/>
                    <a:pt x="72" y="380"/>
                  </a:cubicBezTo>
                  <a:cubicBezTo>
                    <a:pt x="0" y="488"/>
                    <a:pt x="0" y="642"/>
                    <a:pt x="0" y="714"/>
                  </a:cubicBezTo>
                  <a:cubicBezTo>
                    <a:pt x="0" y="796"/>
                    <a:pt x="0" y="868"/>
                    <a:pt x="36" y="868"/>
                  </a:cubicBezTo>
                  <a:lnTo>
                    <a:pt x="36" y="714"/>
                  </a:lnTo>
                  <a:cubicBezTo>
                    <a:pt x="36" y="642"/>
                    <a:pt x="72" y="488"/>
                    <a:pt x="109" y="380"/>
                  </a:cubicBezTo>
                  <a:cubicBezTo>
                    <a:pt x="190" y="262"/>
                    <a:pt x="226" y="154"/>
                    <a:pt x="298" y="118"/>
                  </a:cubicBezTo>
                  <a:cubicBezTo>
                    <a:pt x="380" y="36"/>
                    <a:pt x="416" y="0"/>
                    <a:pt x="416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5"/>
            <p:cNvSpPr/>
            <p:nvPr/>
          </p:nvSpPr>
          <p:spPr>
            <a:xfrm>
              <a:off x="7679306" y="1577565"/>
              <a:ext cx="19203" cy="53520"/>
            </a:xfrm>
            <a:custGeom>
              <a:avLst/>
              <a:gdLst/>
              <a:ahLst/>
              <a:cxnLst/>
              <a:rect l="l" t="t" r="r" b="b"/>
              <a:pathLst>
                <a:path w="155" h="432" extrusionOk="0">
                  <a:moveTo>
                    <a:pt x="89" y="1"/>
                  </a:moveTo>
                  <a:cubicBezTo>
                    <a:pt x="85" y="1"/>
                    <a:pt x="82" y="5"/>
                    <a:pt x="82" y="16"/>
                  </a:cubicBezTo>
                  <a:cubicBezTo>
                    <a:pt x="82" y="16"/>
                    <a:pt x="118" y="88"/>
                    <a:pt x="82" y="206"/>
                  </a:cubicBezTo>
                  <a:cubicBezTo>
                    <a:pt x="82" y="350"/>
                    <a:pt x="0" y="432"/>
                    <a:pt x="0" y="432"/>
                  </a:cubicBezTo>
                  <a:cubicBezTo>
                    <a:pt x="0" y="432"/>
                    <a:pt x="37" y="432"/>
                    <a:pt x="82" y="386"/>
                  </a:cubicBezTo>
                  <a:cubicBezTo>
                    <a:pt x="118" y="350"/>
                    <a:pt x="118" y="314"/>
                    <a:pt x="154" y="242"/>
                  </a:cubicBezTo>
                  <a:cubicBezTo>
                    <a:pt x="154" y="160"/>
                    <a:pt x="154" y="88"/>
                    <a:pt x="118" y="52"/>
                  </a:cubicBezTo>
                  <a:cubicBezTo>
                    <a:pt x="118" y="26"/>
                    <a:pt x="100" y="1"/>
                    <a:pt x="89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5"/>
            <p:cNvSpPr/>
            <p:nvPr/>
          </p:nvSpPr>
          <p:spPr>
            <a:xfrm>
              <a:off x="7179779" y="2036456"/>
              <a:ext cx="38158" cy="378732"/>
            </a:xfrm>
            <a:custGeom>
              <a:avLst/>
              <a:gdLst/>
              <a:ahLst/>
              <a:cxnLst/>
              <a:rect l="l" t="t" r="r" b="b"/>
              <a:pathLst>
                <a:path w="308" h="3057" extrusionOk="0">
                  <a:moveTo>
                    <a:pt x="271" y="0"/>
                  </a:moveTo>
                  <a:cubicBezTo>
                    <a:pt x="271" y="0"/>
                    <a:pt x="271" y="190"/>
                    <a:pt x="226" y="453"/>
                  </a:cubicBezTo>
                  <a:cubicBezTo>
                    <a:pt x="226" y="715"/>
                    <a:pt x="226" y="1094"/>
                    <a:pt x="190" y="1547"/>
                  </a:cubicBezTo>
                  <a:cubicBezTo>
                    <a:pt x="154" y="1962"/>
                    <a:pt x="118" y="2333"/>
                    <a:pt x="82" y="2604"/>
                  </a:cubicBezTo>
                  <a:cubicBezTo>
                    <a:pt x="45" y="2866"/>
                    <a:pt x="0" y="3056"/>
                    <a:pt x="45" y="3056"/>
                  </a:cubicBezTo>
                  <a:cubicBezTo>
                    <a:pt x="45" y="3056"/>
                    <a:pt x="82" y="2903"/>
                    <a:pt x="118" y="2604"/>
                  </a:cubicBezTo>
                  <a:cubicBezTo>
                    <a:pt x="154" y="2333"/>
                    <a:pt x="226" y="1962"/>
                    <a:pt x="271" y="1547"/>
                  </a:cubicBezTo>
                  <a:cubicBezTo>
                    <a:pt x="308" y="1131"/>
                    <a:pt x="308" y="715"/>
                    <a:pt x="308" y="453"/>
                  </a:cubicBezTo>
                  <a:cubicBezTo>
                    <a:pt x="308" y="190"/>
                    <a:pt x="271" y="0"/>
                    <a:pt x="271" y="0"/>
                  </a:cubicBezTo>
                  <a:close/>
                </a:path>
              </a:pathLst>
            </a:custGeom>
            <a:solidFill>
              <a:srgbClr val="4471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5"/>
            <p:cNvSpPr/>
            <p:nvPr/>
          </p:nvSpPr>
          <p:spPr>
            <a:xfrm>
              <a:off x="7581804" y="2120454"/>
              <a:ext cx="121164" cy="219657"/>
            </a:xfrm>
            <a:custGeom>
              <a:avLst/>
              <a:gdLst/>
              <a:ahLst/>
              <a:cxnLst/>
              <a:rect l="l" t="t" r="r" b="b"/>
              <a:pathLst>
                <a:path w="978" h="1773" extrusionOk="0">
                  <a:moveTo>
                    <a:pt x="1" y="1"/>
                  </a:moveTo>
                  <a:cubicBezTo>
                    <a:pt x="1" y="1"/>
                    <a:pt x="37" y="118"/>
                    <a:pt x="109" y="263"/>
                  </a:cubicBezTo>
                  <a:cubicBezTo>
                    <a:pt x="191" y="453"/>
                    <a:pt x="299" y="679"/>
                    <a:pt x="453" y="905"/>
                  </a:cubicBezTo>
                  <a:cubicBezTo>
                    <a:pt x="561" y="1131"/>
                    <a:pt x="715" y="1357"/>
                    <a:pt x="787" y="1510"/>
                  </a:cubicBezTo>
                  <a:cubicBezTo>
                    <a:pt x="905" y="1655"/>
                    <a:pt x="977" y="1773"/>
                    <a:pt x="977" y="1773"/>
                  </a:cubicBezTo>
                  <a:cubicBezTo>
                    <a:pt x="977" y="1736"/>
                    <a:pt x="751" y="1357"/>
                    <a:pt x="489" y="869"/>
                  </a:cubicBezTo>
                  <a:cubicBezTo>
                    <a:pt x="227" y="38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471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5"/>
            <p:cNvSpPr/>
            <p:nvPr/>
          </p:nvSpPr>
          <p:spPr>
            <a:xfrm>
              <a:off x="6447213" y="2094933"/>
              <a:ext cx="312574" cy="221639"/>
            </a:xfrm>
            <a:custGeom>
              <a:avLst/>
              <a:gdLst/>
              <a:ahLst/>
              <a:cxnLst/>
              <a:rect l="l" t="t" r="r" b="b"/>
              <a:pathLst>
                <a:path w="2523" h="1789" extrusionOk="0">
                  <a:moveTo>
                    <a:pt x="895" y="1"/>
                  </a:moveTo>
                  <a:cubicBezTo>
                    <a:pt x="888" y="1"/>
                    <a:pt x="880" y="5"/>
                    <a:pt x="868" y="17"/>
                  </a:cubicBezTo>
                  <a:cubicBezTo>
                    <a:pt x="868" y="207"/>
                    <a:pt x="1022" y="396"/>
                    <a:pt x="1130" y="505"/>
                  </a:cubicBezTo>
                  <a:cubicBezTo>
                    <a:pt x="1120" y="495"/>
                    <a:pt x="1097" y="490"/>
                    <a:pt x="1069" y="490"/>
                  </a:cubicBezTo>
                  <a:cubicBezTo>
                    <a:pt x="998" y="490"/>
                    <a:pt x="894" y="518"/>
                    <a:pt x="868" y="550"/>
                  </a:cubicBezTo>
                  <a:lnTo>
                    <a:pt x="642" y="550"/>
                  </a:lnTo>
                  <a:cubicBezTo>
                    <a:pt x="489" y="586"/>
                    <a:pt x="308" y="586"/>
                    <a:pt x="154" y="659"/>
                  </a:cubicBezTo>
                  <a:lnTo>
                    <a:pt x="118" y="695"/>
                  </a:lnTo>
                  <a:lnTo>
                    <a:pt x="154" y="731"/>
                  </a:lnTo>
                  <a:lnTo>
                    <a:pt x="489" y="731"/>
                  </a:lnTo>
                  <a:cubicBezTo>
                    <a:pt x="618" y="731"/>
                    <a:pt x="747" y="731"/>
                    <a:pt x="870" y="710"/>
                  </a:cubicBezTo>
                  <a:lnTo>
                    <a:pt x="870" y="710"/>
                  </a:lnTo>
                  <a:cubicBezTo>
                    <a:pt x="719" y="743"/>
                    <a:pt x="586" y="781"/>
                    <a:pt x="452" y="812"/>
                  </a:cubicBezTo>
                  <a:cubicBezTo>
                    <a:pt x="308" y="885"/>
                    <a:pt x="118" y="957"/>
                    <a:pt x="36" y="1075"/>
                  </a:cubicBezTo>
                  <a:cubicBezTo>
                    <a:pt x="0" y="1075"/>
                    <a:pt x="0" y="1111"/>
                    <a:pt x="0" y="1111"/>
                  </a:cubicBezTo>
                  <a:lnTo>
                    <a:pt x="36" y="1111"/>
                  </a:lnTo>
                  <a:cubicBezTo>
                    <a:pt x="77" y="1129"/>
                    <a:pt x="116" y="1138"/>
                    <a:pt x="148" y="1138"/>
                  </a:cubicBezTo>
                  <a:cubicBezTo>
                    <a:pt x="181" y="1138"/>
                    <a:pt x="208" y="1129"/>
                    <a:pt x="226" y="1111"/>
                  </a:cubicBezTo>
                  <a:cubicBezTo>
                    <a:pt x="402" y="1083"/>
                    <a:pt x="598" y="1033"/>
                    <a:pt x="783" y="974"/>
                  </a:cubicBezTo>
                  <a:lnTo>
                    <a:pt x="783" y="974"/>
                  </a:lnTo>
                  <a:cubicBezTo>
                    <a:pt x="687" y="1014"/>
                    <a:pt x="588" y="1064"/>
                    <a:pt x="489" y="1111"/>
                  </a:cubicBezTo>
                  <a:cubicBezTo>
                    <a:pt x="416" y="1183"/>
                    <a:pt x="226" y="1264"/>
                    <a:pt x="190" y="1409"/>
                  </a:cubicBezTo>
                  <a:lnTo>
                    <a:pt x="190" y="1454"/>
                  </a:lnTo>
                  <a:lnTo>
                    <a:pt x="263" y="1454"/>
                  </a:lnTo>
                  <a:cubicBezTo>
                    <a:pt x="278" y="1459"/>
                    <a:pt x="293" y="1461"/>
                    <a:pt x="309" y="1461"/>
                  </a:cubicBezTo>
                  <a:cubicBezTo>
                    <a:pt x="419" y="1461"/>
                    <a:pt x="548" y="1364"/>
                    <a:pt x="642" y="1301"/>
                  </a:cubicBezTo>
                  <a:cubicBezTo>
                    <a:pt x="796" y="1228"/>
                    <a:pt x="941" y="1111"/>
                    <a:pt x="1094" y="1038"/>
                  </a:cubicBezTo>
                  <a:lnTo>
                    <a:pt x="1094" y="1038"/>
                  </a:lnTo>
                  <a:cubicBezTo>
                    <a:pt x="986" y="1111"/>
                    <a:pt x="868" y="1183"/>
                    <a:pt x="760" y="1264"/>
                  </a:cubicBezTo>
                  <a:cubicBezTo>
                    <a:pt x="678" y="1337"/>
                    <a:pt x="570" y="1454"/>
                    <a:pt x="570" y="1599"/>
                  </a:cubicBezTo>
                  <a:cubicBezTo>
                    <a:pt x="570" y="1636"/>
                    <a:pt x="581" y="1650"/>
                    <a:pt x="597" y="1650"/>
                  </a:cubicBezTo>
                  <a:cubicBezTo>
                    <a:pt x="632" y="1650"/>
                    <a:pt x="690" y="1587"/>
                    <a:pt x="715" y="1563"/>
                  </a:cubicBezTo>
                  <a:cubicBezTo>
                    <a:pt x="832" y="1490"/>
                    <a:pt x="904" y="1409"/>
                    <a:pt x="1022" y="1337"/>
                  </a:cubicBezTo>
                  <a:cubicBezTo>
                    <a:pt x="1090" y="1284"/>
                    <a:pt x="1154" y="1261"/>
                    <a:pt x="1216" y="1261"/>
                  </a:cubicBezTo>
                  <a:cubicBezTo>
                    <a:pt x="1460" y="1261"/>
                    <a:pt x="1657" y="1608"/>
                    <a:pt x="1809" y="1789"/>
                  </a:cubicBezTo>
                  <a:lnTo>
                    <a:pt x="2523" y="921"/>
                  </a:lnTo>
                  <a:cubicBezTo>
                    <a:pt x="2450" y="812"/>
                    <a:pt x="2378" y="731"/>
                    <a:pt x="2297" y="659"/>
                  </a:cubicBezTo>
                  <a:cubicBezTo>
                    <a:pt x="2188" y="586"/>
                    <a:pt x="2071" y="550"/>
                    <a:pt x="1962" y="469"/>
                  </a:cubicBezTo>
                  <a:cubicBezTo>
                    <a:pt x="1700" y="396"/>
                    <a:pt x="1393" y="360"/>
                    <a:pt x="1167" y="170"/>
                  </a:cubicBezTo>
                  <a:cubicBezTo>
                    <a:pt x="1094" y="134"/>
                    <a:pt x="1022" y="53"/>
                    <a:pt x="941" y="17"/>
                  </a:cubicBezTo>
                  <a:cubicBezTo>
                    <a:pt x="916" y="17"/>
                    <a:pt x="908" y="1"/>
                    <a:pt x="895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5"/>
            <p:cNvSpPr/>
            <p:nvPr/>
          </p:nvSpPr>
          <p:spPr>
            <a:xfrm>
              <a:off x="7515770" y="1864000"/>
              <a:ext cx="89696" cy="205410"/>
            </a:xfrm>
            <a:custGeom>
              <a:avLst/>
              <a:gdLst/>
              <a:ahLst/>
              <a:cxnLst/>
              <a:rect l="l" t="t" r="r" b="b"/>
              <a:pathLst>
                <a:path w="724" h="1658" extrusionOk="0">
                  <a:moveTo>
                    <a:pt x="82" y="0"/>
                  </a:moveTo>
                  <a:lnTo>
                    <a:pt x="0" y="73"/>
                  </a:lnTo>
                  <a:cubicBezTo>
                    <a:pt x="498" y="335"/>
                    <a:pt x="642" y="1013"/>
                    <a:pt x="452" y="1582"/>
                  </a:cubicBezTo>
                  <a:cubicBezTo>
                    <a:pt x="430" y="1627"/>
                    <a:pt x="467" y="1658"/>
                    <a:pt x="506" y="1658"/>
                  </a:cubicBezTo>
                  <a:cubicBezTo>
                    <a:pt x="531" y="1658"/>
                    <a:pt x="556" y="1646"/>
                    <a:pt x="570" y="1619"/>
                  </a:cubicBezTo>
                  <a:cubicBezTo>
                    <a:pt x="679" y="1239"/>
                    <a:pt x="724" y="832"/>
                    <a:pt x="570" y="452"/>
                  </a:cubicBezTo>
                  <a:cubicBezTo>
                    <a:pt x="452" y="226"/>
                    <a:pt x="308" y="73"/>
                    <a:pt x="154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5"/>
            <p:cNvSpPr/>
            <p:nvPr/>
          </p:nvSpPr>
          <p:spPr>
            <a:xfrm>
              <a:off x="7245812" y="1882956"/>
              <a:ext cx="88581" cy="229073"/>
            </a:xfrm>
            <a:custGeom>
              <a:avLst/>
              <a:gdLst/>
              <a:ahLst/>
              <a:cxnLst/>
              <a:rect l="l" t="t" r="r" b="b"/>
              <a:pathLst>
                <a:path w="715" h="1849" extrusionOk="0">
                  <a:moveTo>
                    <a:pt x="561" y="1"/>
                  </a:moveTo>
                  <a:cubicBezTo>
                    <a:pt x="489" y="73"/>
                    <a:pt x="416" y="109"/>
                    <a:pt x="371" y="182"/>
                  </a:cubicBezTo>
                  <a:cubicBezTo>
                    <a:pt x="1" y="751"/>
                    <a:pt x="227" y="1239"/>
                    <a:pt x="416" y="1809"/>
                  </a:cubicBezTo>
                  <a:cubicBezTo>
                    <a:pt x="430" y="1836"/>
                    <a:pt x="454" y="1848"/>
                    <a:pt x="476" y="1848"/>
                  </a:cubicBezTo>
                  <a:cubicBezTo>
                    <a:pt x="514" y="1848"/>
                    <a:pt x="548" y="1815"/>
                    <a:pt x="525" y="1764"/>
                  </a:cubicBezTo>
                  <a:cubicBezTo>
                    <a:pt x="416" y="1312"/>
                    <a:pt x="190" y="905"/>
                    <a:pt x="416" y="453"/>
                  </a:cubicBezTo>
                  <a:cubicBezTo>
                    <a:pt x="489" y="263"/>
                    <a:pt x="597" y="146"/>
                    <a:pt x="715" y="37"/>
                  </a:cubicBezTo>
                  <a:lnTo>
                    <a:pt x="715" y="37"/>
                  </a:lnTo>
                  <a:cubicBezTo>
                    <a:pt x="694" y="48"/>
                    <a:pt x="675" y="52"/>
                    <a:pt x="658" y="52"/>
                  </a:cubicBezTo>
                  <a:cubicBezTo>
                    <a:pt x="617" y="52"/>
                    <a:pt x="587" y="26"/>
                    <a:pt x="561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5"/>
            <p:cNvSpPr/>
            <p:nvPr/>
          </p:nvSpPr>
          <p:spPr>
            <a:xfrm>
              <a:off x="7226733" y="2036456"/>
              <a:ext cx="149164" cy="154739"/>
            </a:xfrm>
            <a:custGeom>
              <a:avLst/>
              <a:gdLst/>
              <a:ahLst/>
              <a:cxnLst/>
              <a:rect l="l" t="t" r="r" b="b"/>
              <a:pathLst>
                <a:path w="1204" h="1249" extrusionOk="0">
                  <a:moveTo>
                    <a:pt x="607" y="0"/>
                  </a:moveTo>
                  <a:cubicBezTo>
                    <a:pt x="263" y="0"/>
                    <a:pt x="1" y="299"/>
                    <a:pt x="1" y="642"/>
                  </a:cubicBezTo>
                  <a:cubicBezTo>
                    <a:pt x="1" y="977"/>
                    <a:pt x="263" y="1248"/>
                    <a:pt x="607" y="1248"/>
                  </a:cubicBezTo>
                  <a:cubicBezTo>
                    <a:pt x="941" y="1248"/>
                    <a:pt x="1203" y="977"/>
                    <a:pt x="1203" y="642"/>
                  </a:cubicBezTo>
                  <a:cubicBezTo>
                    <a:pt x="1203" y="299"/>
                    <a:pt x="941" y="0"/>
                    <a:pt x="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5"/>
            <p:cNvSpPr/>
            <p:nvPr/>
          </p:nvSpPr>
          <p:spPr>
            <a:xfrm>
              <a:off x="7263777" y="2079075"/>
              <a:ext cx="75077" cy="69502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308" y="0"/>
                  </a:moveTo>
                  <a:cubicBezTo>
                    <a:pt x="154" y="0"/>
                    <a:pt x="0" y="109"/>
                    <a:pt x="0" y="298"/>
                  </a:cubicBezTo>
                  <a:cubicBezTo>
                    <a:pt x="0" y="452"/>
                    <a:pt x="154" y="561"/>
                    <a:pt x="308" y="561"/>
                  </a:cubicBezTo>
                  <a:cubicBezTo>
                    <a:pt x="452" y="561"/>
                    <a:pt x="606" y="452"/>
                    <a:pt x="606" y="298"/>
                  </a:cubicBezTo>
                  <a:cubicBezTo>
                    <a:pt x="606" y="109"/>
                    <a:pt x="452" y="0"/>
                    <a:pt x="308" y="0"/>
                  </a:cubicBezTo>
                  <a:close/>
                </a:path>
              </a:pathLst>
            </a:custGeom>
            <a:solidFill>
              <a:srgbClr val="405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5"/>
            <p:cNvSpPr/>
            <p:nvPr/>
          </p:nvSpPr>
          <p:spPr>
            <a:xfrm>
              <a:off x="7502266" y="2059252"/>
              <a:ext cx="112244" cy="194260"/>
            </a:xfrm>
            <a:custGeom>
              <a:avLst/>
              <a:gdLst/>
              <a:ahLst/>
              <a:cxnLst/>
              <a:rect l="l" t="t" r="r" b="b"/>
              <a:pathLst>
                <a:path w="906" h="1568" extrusionOk="0">
                  <a:moveTo>
                    <a:pt x="629" y="1"/>
                  </a:moveTo>
                  <a:cubicBezTo>
                    <a:pt x="622" y="1"/>
                    <a:pt x="615" y="2"/>
                    <a:pt x="607" y="6"/>
                  </a:cubicBezTo>
                  <a:cubicBezTo>
                    <a:pt x="417" y="6"/>
                    <a:pt x="227" y="341"/>
                    <a:pt x="191" y="495"/>
                  </a:cubicBezTo>
                  <a:cubicBezTo>
                    <a:pt x="37" y="757"/>
                    <a:pt x="1" y="1064"/>
                    <a:pt x="37" y="1363"/>
                  </a:cubicBezTo>
                  <a:cubicBezTo>
                    <a:pt x="37" y="1381"/>
                    <a:pt x="55" y="1390"/>
                    <a:pt x="73" y="1390"/>
                  </a:cubicBezTo>
                  <a:cubicBezTo>
                    <a:pt x="91" y="1390"/>
                    <a:pt x="109" y="1381"/>
                    <a:pt x="109" y="1363"/>
                  </a:cubicBezTo>
                  <a:cubicBezTo>
                    <a:pt x="37" y="874"/>
                    <a:pt x="191" y="458"/>
                    <a:pt x="525" y="115"/>
                  </a:cubicBezTo>
                  <a:cubicBezTo>
                    <a:pt x="542" y="100"/>
                    <a:pt x="557" y="93"/>
                    <a:pt x="572" y="93"/>
                  </a:cubicBezTo>
                  <a:cubicBezTo>
                    <a:pt x="662" y="93"/>
                    <a:pt x="720" y="347"/>
                    <a:pt x="751" y="386"/>
                  </a:cubicBezTo>
                  <a:cubicBezTo>
                    <a:pt x="751" y="531"/>
                    <a:pt x="788" y="648"/>
                    <a:pt x="788" y="793"/>
                  </a:cubicBezTo>
                  <a:cubicBezTo>
                    <a:pt x="788" y="1019"/>
                    <a:pt x="751" y="1290"/>
                    <a:pt x="679" y="1516"/>
                  </a:cubicBezTo>
                  <a:cubicBezTo>
                    <a:pt x="653" y="1542"/>
                    <a:pt x="682" y="1567"/>
                    <a:pt x="714" y="1567"/>
                  </a:cubicBezTo>
                  <a:cubicBezTo>
                    <a:pt x="727" y="1567"/>
                    <a:pt x="741" y="1563"/>
                    <a:pt x="751" y="1552"/>
                  </a:cubicBezTo>
                  <a:cubicBezTo>
                    <a:pt x="869" y="1245"/>
                    <a:pt x="905" y="947"/>
                    <a:pt x="869" y="612"/>
                  </a:cubicBezTo>
                  <a:cubicBezTo>
                    <a:pt x="833" y="458"/>
                    <a:pt x="788" y="305"/>
                    <a:pt x="715" y="160"/>
                  </a:cubicBezTo>
                  <a:cubicBezTo>
                    <a:pt x="715" y="120"/>
                    <a:pt x="686" y="1"/>
                    <a:pt x="629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5"/>
            <p:cNvSpPr/>
            <p:nvPr/>
          </p:nvSpPr>
          <p:spPr>
            <a:xfrm>
              <a:off x="7493346" y="2155515"/>
              <a:ext cx="147429" cy="221887"/>
            </a:xfrm>
            <a:custGeom>
              <a:avLst/>
              <a:gdLst/>
              <a:ahLst/>
              <a:cxnLst/>
              <a:rect l="l" t="t" r="r" b="b"/>
              <a:pathLst>
                <a:path w="1190" h="1791" extrusionOk="0">
                  <a:moveTo>
                    <a:pt x="181" y="0"/>
                  </a:moveTo>
                  <a:cubicBezTo>
                    <a:pt x="148" y="0"/>
                    <a:pt x="109" y="20"/>
                    <a:pt x="109" y="61"/>
                  </a:cubicBezTo>
                  <a:cubicBezTo>
                    <a:pt x="37" y="513"/>
                    <a:pt x="1" y="1146"/>
                    <a:pt x="299" y="1526"/>
                  </a:cubicBezTo>
                  <a:cubicBezTo>
                    <a:pt x="436" y="1685"/>
                    <a:pt x="613" y="1791"/>
                    <a:pt x="792" y="1791"/>
                  </a:cubicBezTo>
                  <a:cubicBezTo>
                    <a:pt x="908" y="1791"/>
                    <a:pt x="1024" y="1746"/>
                    <a:pt x="1131" y="1643"/>
                  </a:cubicBezTo>
                  <a:cubicBezTo>
                    <a:pt x="1190" y="1577"/>
                    <a:pt x="1122" y="1516"/>
                    <a:pt x="1076" y="1516"/>
                  </a:cubicBezTo>
                  <a:cubicBezTo>
                    <a:pt x="1065" y="1516"/>
                    <a:pt x="1056" y="1519"/>
                    <a:pt x="1049" y="1526"/>
                  </a:cubicBezTo>
                  <a:cubicBezTo>
                    <a:pt x="950" y="1626"/>
                    <a:pt x="854" y="1667"/>
                    <a:pt x="767" y="1667"/>
                  </a:cubicBezTo>
                  <a:cubicBezTo>
                    <a:pt x="488" y="1667"/>
                    <a:pt x="282" y="1256"/>
                    <a:pt x="227" y="1001"/>
                  </a:cubicBezTo>
                  <a:cubicBezTo>
                    <a:pt x="181" y="694"/>
                    <a:pt x="181" y="359"/>
                    <a:pt x="227" y="61"/>
                  </a:cubicBezTo>
                  <a:cubicBezTo>
                    <a:pt x="245" y="20"/>
                    <a:pt x="215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5"/>
            <p:cNvSpPr/>
            <p:nvPr/>
          </p:nvSpPr>
          <p:spPr>
            <a:xfrm>
              <a:off x="7439454" y="2146224"/>
              <a:ext cx="170473" cy="211604"/>
            </a:xfrm>
            <a:custGeom>
              <a:avLst/>
              <a:gdLst/>
              <a:ahLst/>
              <a:cxnLst/>
              <a:rect l="l" t="t" r="r" b="b"/>
              <a:pathLst>
                <a:path w="1376" h="1708" extrusionOk="0">
                  <a:moveTo>
                    <a:pt x="1317" y="1"/>
                  </a:moveTo>
                  <a:cubicBezTo>
                    <a:pt x="1288" y="1"/>
                    <a:pt x="1258" y="19"/>
                    <a:pt x="1258" y="55"/>
                  </a:cubicBezTo>
                  <a:cubicBezTo>
                    <a:pt x="1222" y="362"/>
                    <a:pt x="1186" y="661"/>
                    <a:pt x="1114" y="923"/>
                  </a:cubicBezTo>
                  <a:cubicBezTo>
                    <a:pt x="1026" y="1178"/>
                    <a:pt x="714" y="1574"/>
                    <a:pt x="418" y="1574"/>
                  </a:cubicBezTo>
                  <a:cubicBezTo>
                    <a:pt x="316" y="1574"/>
                    <a:pt x="216" y="1527"/>
                    <a:pt x="128" y="1411"/>
                  </a:cubicBezTo>
                  <a:cubicBezTo>
                    <a:pt x="120" y="1394"/>
                    <a:pt x="108" y="1387"/>
                    <a:pt x="95" y="1387"/>
                  </a:cubicBezTo>
                  <a:cubicBezTo>
                    <a:pt x="52" y="1387"/>
                    <a:pt x="0" y="1466"/>
                    <a:pt x="56" y="1528"/>
                  </a:cubicBezTo>
                  <a:cubicBezTo>
                    <a:pt x="151" y="1654"/>
                    <a:pt x="279" y="1707"/>
                    <a:pt x="413" y="1707"/>
                  </a:cubicBezTo>
                  <a:cubicBezTo>
                    <a:pt x="597" y="1707"/>
                    <a:pt x="793" y="1605"/>
                    <a:pt x="924" y="1447"/>
                  </a:cubicBezTo>
                  <a:cubicBezTo>
                    <a:pt x="1340" y="1113"/>
                    <a:pt x="1340" y="543"/>
                    <a:pt x="1376" y="55"/>
                  </a:cubicBezTo>
                  <a:cubicBezTo>
                    <a:pt x="1376" y="19"/>
                    <a:pt x="1347" y="1"/>
                    <a:pt x="1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5"/>
            <p:cNvSpPr/>
            <p:nvPr/>
          </p:nvSpPr>
          <p:spPr>
            <a:xfrm>
              <a:off x="7427312" y="2307529"/>
              <a:ext cx="42618" cy="37043"/>
            </a:xfrm>
            <a:custGeom>
              <a:avLst/>
              <a:gdLst/>
              <a:ahLst/>
              <a:cxnLst/>
              <a:rect l="l" t="t" r="r" b="b"/>
              <a:pathLst>
                <a:path w="344" h="299" extrusionOk="0">
                  <a:moveTo>
                    <a:pt x="154" y="0"/>
                  </a:moveTo>
                  <a:cubicBezTo>
                    <a:pt x="0" y="0"/>
                    <a:pt x="0" y="299"/>
                    <a:pt x="154" y="299"/>
                  </a:cubicBezTo>
                  <a:cubicBezTo>
                    <a:pt x="344" y="299"/>
                    <a:pt x="344" y="0"/>
                    <a:pt x="154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5"/>
            <p:cNvSpPr/>
            <p:nvPr/>
          </p:nvSpPr>
          <p:spPr>
            <a:xfrm>
              <a:off x="7609803" y="2335529"/>
              <a:ext cx="41627" cy="32583"/>
            </a:xfrm>
            <a:custGeom>
              <a:avLst/>
              <a:gdLst/>
              <a:ahLst/>
              <a:cxnLst/>
              <a:rect l="l" t="t" r="r" b="b"/>
              <a:pathLst>
                <a:path w="336" h="263" extrusionOk="0">
                  <a:moveTo>
                    <a:pt x="146" y="0"/>
                  </a:moveTo>
                  <a:cubicBezTo>
                    <a:pt x="1" y="0"/>
                    <a:pt x="1" y="263"/>
                    <a:pt x="146" y="263"/>
                  </a:cubicBezTo>
                  <a:cubicBezTo>
                    <a:pt x="335" y="263"/>
                    <a:pt x="335" y="0"/>
                    <a:pt x="146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aira Condensed"/>
              <a:buNone/>
              <a:defRPr sz="28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●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○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■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●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○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■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●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○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Quattrocento"/>
              <a:buChar char="■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7" r:id="rId6"/>
    <p:sldLayoutId id="2147483661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9E0"/>
        </a:solidFill>
        <a:effectLst/>
      </p:bgPr>
    </p:bg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20"/>
          <p:cNvSpPr txBox="1">
            <a:spLocks noGrp="1"/>
          </p:cNvSpPr>
          <p:nvPr>
            <p:ph type="subTitle" idx="1"/>
          </p:nvPr>
        </p:nvSpPr>
        <p:spPr>
          <a:xfrm>
            <a:off x="2981673" y="4292120"/>
            <a:ext cx="27540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 smtClean="0">
                <a:solidFill>
                  <a:schemeClr val="accent1"/>
                </a:solidFill>
              </a:rPr>
              <a:t>Aneesa Abbasi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 smtClean="0">
                <a:solidFill>
                  <a:schemeClr val="accent1"/>
                </a:solidFill>
              </a:rPr>
              <a:t>PDEng – Data Science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1322" name="Google Shape;1322;p20"/>
          <p:cNvSpPr txBox="1">
            <a:spLocks noGrp="1"/>
          </p:cNvSpPr>
          <p:nvPr>
            <p:ph type="ctrTitle"/>
          </p:nvPr>
        </p:nvSpPr>
        <p:spPr>
          <a:xfrm>
            <a:off x="2498700" y="1427500"/>
            <a:ext cx="4146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 smtClean="0"/>
              <a:t>Predicting  heart disease risk for patients</a:t>
            </a:r>
            <a:endParaRPr sz="4000" dirty="0">
              <a:solidFill>
                <a:srgbClr val="FFFFFF"/>
              </a:solidFill>
            </a:endParaRPr>
          </a:p>
        </p:txBody>
      </p:sp>
      <p:pic>
        <p:nvPicPr>
          <p:cNvPr id="1026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493" y="82100"/>
            <a:ext cx="2183488" cy="428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p36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sp>
        <p:nvSpPr>
          <p:cNvPr id="1917" name="Google Shape;1917;p36"/>
          <p:cNvSpPr txBox="1">
            <a:spLocks noGrp="1"/>
          </p:cNvSpPr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/>
              <a:t>Data</a:t>
            </a:r>
            <a:endParaRPr sz="2400" dirty="0"/>
          </a:p>
        </p:txBody>
      </p:sp>
      <p:sp>
        <p:nvSpPr>
          <p:cNvPr id="32" name="Google Shape;1613;p32"/>
          <p:cNvSpPr txBox="1"/>
          <p:nvPr/>
        </p:nvSpPr>
        <p:spPr>
          <a:xfrm>
            <a:off x="2369820" y="1288180"/>
            <a:ext cx="4358640" cy="177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Heart disease prediction dataset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Selected features: 14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Data Points : Around 1100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Cleveland database since 1988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2000" b="1" dirty="0">
              <a:solidFill>
                <a:schemeClr val="accent1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pic>
        <p:nvPicPr>
          <p:cNvPr id="34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895" y="4744016"/>
            <a:ext cx="1635125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90500" y="3820686"/>
            <a:ext cx="671322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900" b="1" dirty="0" smtClean="0">
                <a:latin typeface="Inter"/>
              </a:rPr>
              <a:t>Contributors and donors of the data:</a:t>
            </a:r>
          </a:p>
          <a:p>
            <a:pPr fontAlgn="base">
              <a:buFont typeface="+mj-lt"/>
              <a:buAutoNum type="arabicPeriod"/>
            </a:pPr>
            <a:r>
              <a:rPr lang="en-US" sz="900" dirty="0" smtClean="0">
                <a:latin typeface="Inter"/>
              </a:rPr>
              <a:t>Hungarian </a:t>
            </a:r>
            <a:r>
              <a:rPr lang="en-US" sz="900" dirty="0">
                <a:latin typeface="Inter"/>
              </a:rPr>
              <a:t>Institute of Cardiology. Budapest: </a:t>
            </a:r>
            <a:r>
              <a:rPr lang="en-US" sz="900" dirty="0" err="1">
                <a:latin typeface="Inter"/>
              </a:rPr>
              <a:t>Andras</a:t>
            </a:r>
            <a:r>
              <a:rPr lang="en-US" sz="900" dirty="0">
                <a:latin typeface="Inter"/>
              </a:rPr>
              <a:t> </a:t>
            </a:r>
            <a:r>
              <a:rPr lang="en-US" sz="900" dirty="0" err="1">
                <a:latin typeface="Inter"/>
              </a:rPr>
              <a:t>Janosi</a:t>
            </a:r>
            <a:r>
              <a:rPr lang="en-US" sz="900" dirty="0">
                <a:latin typeface="Inter"/>
              </a:rPr>
              <a:t>, M.D.</a:t>
            </a:r>
          </a:p>
          <a:p>
            <a:pPr fontAlgn="base">
              <a:buFont typeface="+mj-lt"/>
              <a:buAutoNum type="arabicPeriod"/>
            </a:pPr>
            <a:r>
              <a:rPr lang="en-US" sz="900" dirty="0">
                <a:latin typeface="Inter"/>
              </a:rPr>
              <a:t>University Hospital, Zurich, Switzerland: William </a:t>
            </a:r>
            <a:r>
              <a:rPr lang="en-US" sz="900" dirty="0" err="1">
                <a:latin typeface="Inter"/>
              </a:rPr>
              <a:t>Steinbrunn</a:t>
            </a:r>
            <a:r>
              <a:rPr lang="en-US" sz="900" dirty="0">
                <a:latin typeface="Inter"/>
              </a:rPr>
              <a:t>, M.D.</a:t>
            </a:r>
          </a:p>
          <a:p>
            <a:pPr fontAlgn="base">
              <a:buFont typeface="+mj-lt"/>
              <a:buAutoNum type="arabicPeriod"/>
            </a:pPr>
            <a:r>
              <a:rPr lang="en-US" sz="900" dirty="0">
                <a:latin typeface="Inter"/>
              </a:rPr>
              <a:t>University Hospital, Basel, Switzerland: Matthias </a:t>
            </a:r>
            <a:r>
              <a:rPr lang="en-US" sz="900" dirty="0" err="1">
                <a:latin typeface="Inter"/>
              </a:rPr>
              <a:t>Pfisterer</a:t>
            </a:r>
            <a:r>
              <a:rPr lang="en-US" sz="900" dirty="0">
                <a:latin typeface="Inter"/>
              </a:rPr>
              <a:t>, M.D.</a:t>
            </a:r>
          </a:p>
          <a:p>
            <a:pPr fontAlgn="base">
              <a:buFont typeface="+mj-lt"/>
              <a:buAutoNum type="arabicPeriod"/>
            </a:pPr>
            <a:r>
              <a:rPr lang="en-US" sz="900" dirty="0">
                <a:latin typeface="Inter"/>
              </a:rPr>
              <a:t>V.A. Medical Center, Long Beach and Cleveland Clinic Foundation: Robert </a:t>
            </a:r>
            <a:r>
              <a:rPr lang="en-US" sz="900" dirty="0" err="1">
                <a:latin typeface="Inter"/>
              </a:rPr>
              <a:t>Detrano</a:t>
            </a:r>
            <a:r>
              <a:rPr lang="en-US" sz="900" dirty="0">
                <a:latin typeface="Inter"/>
              </a:rPr>
              <a:t>, M.D., Ph.D.</a:t>
            </a:r>
          </a:p>
          <a:p>
            <a:pPr fontAlgn="base"/>
            <a:r>
              <a:rPr lang="en-US" sz="900" dirty="0">
                <a:latin typeface="Inter"/>
              </a:rPr>
              <a:t>Donor:</a:t>
            </a:r>
            <a:br>
              <a:rPr lang="en-US" sz="900" dirty="0">
                <a:latin typeface="Inter"/>
              </a:rPr>
            </a:br>
            <a:r>
              <a:rPr lang="en-US" sz="900" dirty="0">
                <a:latin typeface="Inter"/>
              </a:rPr>
              <a:t>David W. Aha (aha '@' ics.uci.edu) (714) 856-8779</a:t>
            </a:r>
          </a:p>
        </p:txBody>
      </p:sp>
    </p:spTree>
    <p:extLst>
      <p:ext uri="{BB962C8B-B14F-4D97-AF65-F5344CB8AC3E}">
        <p14:creationId xmlns:p14="http://schemas.microsoft.com/office/powerpoint/2010/main" val="288572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9E0"/>
        </a:solidFill>
        <a:effectLst/>
      </p:bgPr>
    </p:bg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2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sp>
        <p:nvSpPr>
          <p:cNvPr id="1643" name="Google Shape;1643;p32"/>
          <p:cNvSpPr txBox="1">
            <a:spLocks noGrp="1"/>
          </p:cNvSpPr>
          <p:nvPr>
            <p:ph type="title"/>
          </p:nvPr>
        </p:nvSpPr>
        <p:spPr>
          <a:xfrm>
            <a:off x="0" y="6451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Data Features</a:t>
            </a:r>
            <a:endParaRPr dirty="0"/>
          </a:p>
        </p:txBody>
      </p:sp>
      <p:sp>
        <p:nvSpPr>
          <p:cNvPr id="64" name="Google Shape;1613;p32"/>
          <p:cNvSpPr txBox="1"/>
          <p:nvPr/>
        </p:nvSpPr>
        <p:spPr>
          <a:xfrm>
            <a:off x="1018350" y="935500"/>
            <a:ext cx="4358640" cy="40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 smtClean="0">
                <a:solidFill>
                  <a:schemeClr val="accent1"/>
                </a:solidFill>
                <a:latin typeface="+mn-lt"/>
              </a:rPr>
              <a:t>Age</a:t>
            </a:r>
            <a:r>
              <a:rPr lang="en-US" sz="1000" b="1" dirty="0">
                <a:solidFill>
                  <a:schemeClr val="accent1"/>
                </a:solidFill>
                <a:latin typeface="+mn-lt"/>
              </a:rPr>
              <a:t/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sex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chest pain type (4 values)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resting blood pressure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serum </a:t>
            </a:r>
            <a:r>
              <a:rPr lang="en-US" sz="1000" b="1" dirty="0" err="1">
                <a:solidFill>
                  <a:schemeClr val="accent1"/>
                </a:solidFill>
                <a:latin typeface="+mn-lt"/>
              </a:rPr>
              <a:t>cholestoral</a:t>
            </a:r>
            <a:r>
              <a:rPr lang="en-US" sz="1000" b="1" dirty="0">
                <a:solidFill>
                  <a:schemeClr val="accent1"/>
                </a:solidFill>
                <a:latin typeface="+mn-lt"/>
              </a:rPr>
              <a:t> in mg/dl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fasting blood sugar &gt; 120 mg/dl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resting electrocardiographic results (values 0,1,2)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maximum heart rate achieved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exercise induced angina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 err="1">
                <a:solidFill>
                  <a:schemeClr val="accent1"/>
                </a:solidFill>
                <a:latin typeface="+mn-lt"/>
              </a:rPr>
              <a:t>oldpeak</a:t>
            </a:r>
            <a:r>
              <a:rPr lang="en-US" sz="1000" b="1" dirty="0">
                <a:solidFill>
                  <a:schemeClr val="accent1"/>
                </a:solidFill>
                <a:latin typeface="+mn-lt"/>
              </a:rPr>
              <a:t> = ST depression induced by exercise relative to rest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the slope of the peak exercise ST segment</a:t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1"/>
                </a:solidFill>
                <a:latin typeface="+mn-lt"/>
              </a:rPr>
              <a:t>number of major vessels (0-3) colored by </a:t>
            </a:r>
            <a:r>
              <a:rPr lang="en-US" sz="1000" b="1" dirty="0" err="1">
                <a:solidFill>
                  <a:schemeClr val="accent1"/>
                </a:solidFill>
                <a:latin typeface="+mn-lt"/>
              </a:rPr>
              <a:t>flourosopy</a:t>
            </a:r>
            <a:r>
              <a:rPr lang="en-US" sz="1000" b="1" dirty="0">
                <a:solidFill>
                  <a:schemeClr val="accent1"/>
                </a:solidFill>
                <a:latin typeface="+mn-lt"/>
              </a:rPr>
              <a:t/>
            </a:r>
            <a:br>
              <a:rPr lang="en-US" sz="1000" b="1" dirty="0">
                <a:solidFill>
                  <a:schemeClr val="accent1"/>
                </a:solidFill>
                <a:latin typeface="+mn-lt"/>
              </a:rPr>
            </a:br>
            <a:endParaRPr lang="en-US" sz="1000" b="1" dirty="0">
              <a:solidFill>
                <a:schemeClr val="accent1"/>
              </a:solidFill>
              <a:latin typeface="+mn-lt"/>
            </a:endParaRPr>
          </a:p>
          <a:p>
            <a:pPr marL="171450" indent="-171450" fontAlgn="base">
              <a:buFont typeface="Wingdings" panose="05000000000000000000" pitchFamily="2" charset="2"/>
              <a:buChar char="Ø"/>
            </a:pPr>
            <a:r>
              <a:rPr lang="en-US" sz="1000" b="1" dirty="0" err="1">
                <a:solidFill>
                  <a:schemeClr val="accent1"/>
                </a:solidFill>
                <a:latin typeface="+mn-lt"/>
              </a:rPr>
              <a:t>thal</a:t>
            </a:r>
            <a:r>
              <a:rPr lang="en-US" sz="1000" b="1" dirty="0">
                <a:solidFill>
                  <a:schemeClr val="accent1"/>
                </a:solidFill>
                <a:latin typeface="+mn-lt"/>
              </a:rPr>
              <a:t>: 3 = normal; 6 = fixed defect; 7 = </a:t>
            </a:r>
            <a:r>
              <a:rPr lang="en-US" sz="1000" b="1" dirty="0" err="1">
                <a:solidFill>
                  <a:schemeClr val="accent1"/>
                </a:solidFill>
                <a:latin typeface="+mn-lt"/>
              </a:rPr>
              <a:t>reversable</a:t>
            </a:r>
            <a:r>
              <a:rPr lang="en-US" sz="1000" b="1" dirty="0">
                <a:solidFill>
                  <a:schemeClr val="accent1"/>
                </a:solidFill>
                <a:latin typeface="+mn-lt"/>
              </a:rPr>
              <a:t> defect</a:t>
            </a:r>
          </a:p>
          <a:p>
            <a:pPr marL="171450" lvl="0" indent="-171450">
              <a:buFont typeface="Wingdings" panose="05000000000000000000" pitchFamily="2" charset="2"/>
              <a:buChar char="Ø"/>
            </a:pPr>
            <a:endParaRPr lang="en-US" sz="1000" b="1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65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341" y="4744016"/>
            <a:ext cx="1285619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9E0"/>
        </a:solidFill>
        <a:effectLst/>
      </p:bgPr>
    </p:bg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36"/>
          <p:cNvSpPr txBox="1"/>
          <p:nvPr/>
        </p:nvSpPr>
        <p:spPr>
          <a:xfrm>
            <a:off x="1883475" y="960642"/>
            <a:ext cx="1803600" cy="10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1600"/>
              </a:spcAft>
            </a:pPr>
            <a:r>
              <a:rPr lang="en-US" sz="1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Brainstorming</a:t>
            </a:r>
            <a:r>
              <a:rPr lang="en-US" sz="1000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/>
            </a:r>
            <a:br>
              <a:rPr lang="en-US" sz="1000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</a:br>
            <a:r>
              <a:rPr lang="en-US" sz="1000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Understanding and defining the problem. Identifying the stakeholder. Impact of the results. </a:t>
            </a:r>
            <a:r>
              <a:rPr lang="en-US" sz="1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GOAL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en-US" sz="1000" dirty="0" smtClean="0">
              <a:solidFill>
                <a:schemeClr val="accent1"/>
              </a:solidFill>
              <a:latin typeface="Quattrocento"/>
              <a:ea typeface="Quattrocento"/>
              <a:cs typeface="Quattrocento"/>
              <a:sym typeface="Quattrocento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000" dirty="0">
              <a:solidFill>
                <a:schemeClr val="accent1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89" name="Google Shape;1889;p36"/>
          <p:cNvSpPr txBox="1"/>
          <p:nvPr/>
        </p:nvSpPr>
        <p:spPr>
          <a:xfrm>
            <a:off x="5559804" y="3523819"/>
            <a:ext cx="190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Data product</a:t>
            </a:r>
            <a:br>
              <a:rPr lang="en-US" sz="1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</a:br>
            <a:r>
              <a:rPr lang="en-US" sz="1000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Service, Dashboards, </a:t>
            </a:r>
            <a:r>
              <a:rPr lang="en-US" sz="1000" dirty="0" err="1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api</a:t>
            </a:r>
            <a:r>
              <a:rPr lang="en-US" sz="1000" dirty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/>
            </a:r>
            <a:br>
              <a:rPr lang="en-US" sz="1000" dirty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</a:br>
            <a:r>
              <a:rPr lang="en-US" sz="1000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Deployment</a:t>
            </a:r>
            <a:r>
              <a:rPr lang="en-US" sz="1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/>
            </a:r>
            <a:br>
              <a:rPr lang="en-US" sz="1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</a:br>
            <a:endParaRPr sz="1000" b="1" dirty="0">
              <a:solidFill>
                <a:schemeClr val="accent1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90" name="Google Shape;1890;p36"/>
          <p:cNvSpPr txBox="1"/>
          <p:nvPr/>
        </p:nvSpPr>
        <p:spPr>
          <a:xfrm>
            <a:off x="3133395" y="3515342"/>
            <a:ext cx="1803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Exploratory data analysis</a:t>
            </a:r>
            <a:r>
              <a:rPr lang="es" sz="1000" b="1" dirty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/>
            </a:r>
            <a:br>
              <a:rPr lang="es" sz="1000" b="1" dirty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</a:br>
            <a:r>
              <a:rPr lang="es" sz="1000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Understanding the data types , correlations, insights</a:t>
            </a:r>
            <a:endParaRPr lang="es" sz="1000" dirty="0" smtClean="0">
              <a:solidFill>
                <a:schemeClr val="accent1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91" name="Google Shape;1891;p36"/>
          <p:cNvSpPr txBox="1"/>
          <p:nvPr/>
        </p:nvSpPr>
        <p:spPr>
          <a:xfrm>
            <a:off x="4330399" y="998309"/>
            <a:ext cx="190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b="1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Modeling and clustering</a:t>
            </a:r>
            <a:r>
              <a:rPr lang="en-US" sz="1000" b="1" dirty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/>
            </a:r>
            <a:br>
              <a:rPr lang="en-US" sz="1000" b="1" dirty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</a:br>
            <a:r>
              <a:rPr lang="en-US" sz="1000" dirty="0" smtClean="0">
                <a:solidFill>
                  <a:schemeClr val="accent1"/>
                </a:solidFill>
                <a:latin typeface="Quattrocento"/>
                <a:ea typeface="Quattrocento"/>
                <a:cs typeface="Quattrocento"/>
                <a:sym typeface="Quattrocento"/>
              </a:rPr>
              <a:t>Predictions and profiling</a:t>
            </a:r>
            <a:endParaRPr lang="en-US" sz="1000" dirty="0" smtClean="0">
              <a:solidFill>
                <a:schemeClr val="accent1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92" name="Google Shape;1892;p36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  <p:sp>
        <p:nvSpPr>
          <p:cNvPr id="1893" name="Google Shape;1893;p36"/>
          <p:cNvSpPr/>
          <p:nvPr/>
        </p:nvSpPr>
        <p:spPr>
          <a:xfrm>
            <a:off x="1601150" y="1589575"/>
            <a:ext cx="6003346" cy="1964362"/>
          </a:xfrm>
          <a:custGeom>
            <a:avLst/>
            <a:gdLst/>
            <a:ahLst/>
            <a:cxnLst/>
            <a:rect l="l" t="t" r="r" b="b"/>
            <a:pathLst>
              <a:path w="114067" h="37324" extrusionOk="0">
                <a:moveTo>
                  <a:pt x="69965" y="0"/>
                </a:moveTo>
                <a:cubicBezTo>
                  <a:pt x="69829" y="0"/>
                  <a:pt x="69704" y="84"/>
                  <a:pt x="69610" y="261"/>
                </a:cubicBezTo>
                <a:lnTo>
                  <a:pt x="62008" y="20941"/>
                </a:lnTo>
                <a:lnTo>
                  <a:pt x="53968" y="20993"/>
                </a:lnTo>
                <a:cubicBezTo>
                  <a:pt x="53842" y="20993"/>
                  <a:pt x="53707" y="21076"/>
                  <a:pt x="53665" y="21160"/>
                </a:cubicBezTo>
                <a:lnTo>
                  <a:pt x="46282" y="34373"/>
                </a:lnTo>
                <a:lnTo>
                  <a:pt x="38888" y="21160"/>
                </a:lnTo>
                <a:cubicBezTo>
                  <a:pt x="38805" y="21076"/>
                  <a:pt x="38721" y="20993"/>
                  <a:pt x="38586" y="20993"/>
                </a:cubicBezTo>
                <a:lnTo>
                  <a:pt x="30504" y="20941"/>
                </a:lnTo>
                <a:lnTo>
                  <a:pt x="22901" y="5215"/>
                </a:lnTo>
                <a:cubicBezTo>
                  <a:pt x="22860" y="5131"/>
                  <a:pt x="22724" y="5037"/>
                  <a:pt x="22557" y="5037"/>
                </a:cubicBezTo>
                <a:cubicBezTo>
                  <a:pt x="22422" y="5037"/>
                  <a:pt x="22296" y="5131"/>
                  <a:pt x="22255" y="5215"/>
                </a:cubicBezTo>
                <a:lnTo>
                  <a:pt x="14642" y="20597"/>
                </a:lnTo>
                <a:lnTo>
                  <a:pt x="355" y="20597"/>
                </a:lnTo>
                <a:cubicBezTo>
                  <a:pt x="136" y="20597"/>
                  <a:pt x="0" y="20774"/>
                  <a:pt x="0" y="20993"/>
                </a:cubicBezTo>
                <a:cubicBezTo>
                  <a:pt x="0" y="21201"/>
                  <a:pt x="136" y="21337"/>
                  <a:pt x="355" y="21337"/>
                </a:cubicBezTo>
                <a:lnTo>
                  <a:pt x="14861" y="21337"/>
                </a:lnTo>
                <a:cubicBezTo>
                  <a:pt x="14996" y="21337"/>
                  <a:pt x="15122" y="21295"/>
                  <a:pt x="15215" y="21160"/>
                </a:cubicBezTo>
                <a:lnTo>
                  <a:pt x="22557" y="6216"/>
                </a:lnTo>
                <a:lnTo>
                  <a:pt x="29940" y="21462"/>
                </a:lnTo>
                <a:cubicBezTo>
                  <a:pt x="30024" y="21598"/>
                  <a:pt x="30159" y="21681"/>
                  <a:pt x="30285" y="21681"/>
                </a:cubicBezTo>
                <a:lnTo>
                  <a:pt x="38367" y="21723"/>
                </a:lnTo>
                <a:lnTo>
                  <a:pt x="45979" y="35332"/>
                </a:lnTo>
                <a:cubicBezTo>
                  <a:pt x="46021" y="35415"/>
                  <a:pt x="46146" y="35499"/>
                  <a:pt x="46282" y="35499"/>
                </a:cubicBezTo>
                <a:cubicBezTo>
                  <a:pt x="46407" y="35499"/>
                  <a:pt x="46543" y="35415"/>
                  <a:pt x="46584" y="35332"/>
                </a:cubicBezTo>
                <a:lnTo>
                  <a:pt x="54187" y="21723"/>
                </a:lnTo>
                <a:lnTo>
                  <a:pt x="62269" y="21681"/>
                </a:lnTo>
                <a:cubicBezTo>
                  <a:pt x="62446" y="21681"/>
                  <a:pt x="62571" y="21556"/>
                  <a:pt x="62613" y="21420"/>
                </a:cubicBezTo>
                <a:lnTo>
                  <a:pt x="69965" y="1440"/>
                </a:lnTo>
                <a:lnTo>
                  <a:pt x="77348" y="21420"/>
                </a:lnTo>
                <a:cubicBezTo>
                  <a:pt x="77390" y="21556"/>
                  <a:pt x="77525" y="21681"/>
                  <a:pt x="77692" y="21681"/>
                </a:cubicBezTo>
                <a:lnTo>
                  <a:pt x="85733" y="21723"/>
                </a:lnTo>
                <a:lnTo>
                  <a:pt x="93335" y="37105"/>
                </a:lnTo>
                <a:cubicBezTo>
                  <a:pt x="93429" y="37240"/>
                  <a:pt x="93554" y="37324"/>
                  <a:pt x="93690" y="37324"/>
                </a:cubicBezTo>
                <a:cubicBezTo>
                  <a:pt x="93815" y="37324"/>
                  <a:pt x="93950" y="37240"/>
                  <a:pt x="93992" y="37105"/>
                </a:cubicBezTo>
                <a:lnTo>
                  <a:pt x="101636" y="21723"/>
                </a:lnTo>
                <a:lnTo>
                  <a:pt x="113712" y="21681"/>
                </a:lnTo>
                <a:cubicBezTo>
                  <a:pt x="113889" y="21681"/>
                  <a:pt x="114067" y="21556"/>
                  <a:pt x="114067" y="21337"/>
                </a:cubicBezTo>
                <a:cubicBezTo>
                  <a:pt x="114067" y="21118"/>
                  <a:pt x="113889" y="20941"/>
                  <a:pt x="113712" y="20941"/>
                </a:cubicBezTo>
                <a:lnTo>
                  <a:pt x="101375" y="20993"/>
                </a:lnTo>
                <a:cubicBezTo>
                  <a:pt x="101250" y="20993"/>
                  <a:pt x="101115" y="21076"/>
                  <a:pt x="101073" y="21201"/>
                </a:cubicBezTo>
                <a:lnTo>
                  <a:pt x="93690" y="36114"/>
                </a:lnTo>
                <a:lnTo>
                  <a:pt x="86296" y="21201"/>
                </a:lnTo>
                <a:cubicBezTo>
                  <a:pt x="86254" y="21076"/>
                  <a:pt x="86129" y="20993"/>
                  <a:pt x="85993" y="20993"/>
                </a:cubicBezTo>
                <a:lnTo>
                  <a:pt x="77953" y="20941"/>
                </a:lnTo>
                <a:lnTo>
                  <a:pt x="70309" y="261"/>
                </a:lnTo>
                <a:cubicBezTo>
                  <a:pt x="70267" y="84"/>
                  <a:pt x="70132" y="0"/>
                  <a:pt x="69965" y="0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4" name="Google Shape;1894;p36"/>
          <p:cNvGrpSpPr/>
          <p:nvPr/>
        </p:nvGrpSpPr>
        <p:grpSpPr>
          <a:xfrm>
            <a:off x="1725152" y="2153859"/>
            <a:ext cx="1060123" cy="332257"/>
            <a:chOff x="1138777" y="2153859"/>
            <a:chExt cx="1060123" cy="332257"/>
          </a:xfrm>
        </p:grpSpPr>
        <p:grpSp>
          <p:nvGrpSpPr>
            <p:cNvPr id="1895" name="Google Shape;1895;p36"/>
            <p:cNvGrpSpPr/>
            <p:nvPr/>
          </p:nvGrpSpPr>
          <p:grpSpPr>
            <a:xfrm>
              <a:off x="1138777" y="2153859"/>
              <a:ext cx="308171" cy="332257"/>
              <a:chOff x="-28461325" y="2701925"/>
              <a:chExt cx="272525" cy="293825"/>
            </a:xfrm>
          </p:grpSpPr>
          <p:sp>
            <p:nvSpPr>
              <p:cNvPr id="1896" name="Google Shape;1896;p36"/>
              <p:cNvSpPr/>
              <p:nvPr/>
            </p:nvSpPr>
            <p:spPr>
              <a:xfrm>
                <a:off x="-28427475" y="2789200"/>
                <a:ext cx="54375" cy="80525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3221" extrusionOk="0">
                    <a:moveTo>
                      <a:pt x="1805" y="1"/>
                    </a:moveTo>
                    <a:cubicBezTo>
                      <a:pt x="1782" y="1"/>
                      <a:pt x="1758" y="3"/>
                      <a:pt x="1734" y="7"/>
                    </a:cubicBezTo>
                    <a:cubicBezTo>
                      <a:pt x="946" y="164"/>
                      <a:pt x="285" y="826"/>
                      <a:pt x="127" y="1645"/>
                    </a:cubicBezTo>
                    <a:cubicBezTo>
                      <a:pt x="1" y="2275"/>
                      <a:pt x="190" y="2811"/>
                      <a:pt x="348" y="3063"/>
                    </a:cubicBezTo>
                    <a:cubicBezTo>
                      <a:pt x="442" y="3189"/>
                      <a:pt x="537" y="3220"/>
                      <a:pt x="663" y="3220"/>
                    </a:cubicBezTo>
                    <a:cubicBezTo>
                      <a:pt x="694" y="3220"/>
                      <a:pt x="789" y="3220"/>
                      <a:pt x="820" y="3189"/>
                    </a:cubicBezTo>
                    <a:cubicBezTo>
                      <a:pt x="978" y="3126"/>
                      <a:pt x="1072" y="2874"/>
                      <a:pt x="946" y="2716"/>
                    </a:cubicBezTo>
                    <a:cubicBezTo>
                      <a:pt x="820" y="2527"/>
                      <a:pt x="726" y="2181"/>
                      <a:pt x="789" y="1740"/>
                    </a:cubicBezTo>
                    <a:cubicBezTo>
                      <a:pt x="883" y="1173"/>
                      <a:pt x="1356" y="763"/>
                      <a:pt x="1860" y="637"/>
                    </a:cubicBezTo>
                    <a:cubicBezTo>
                      <a:pt x="2049" y="605"/>
                      <a:pt x="2175" y="448"/>
                      <a:pt x="2112" y="227"/>
                    </a:cubicBezTo>
                    <a:cubicBezTo>
                      <a:pt x="2084" y="90"/>
                      <a:pt x="1961" y="1"/>
                      <a:pt x="18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6"/>
              <p:cNvSpPr/>
              <p:nvPr/>
            </p:nvSpPr>
            <p:spPr>
              <a:xfrm>
                <a:off x="-28362875" y="2824025"/>
                <a:ext cx="124475" cy="103200"/>
              </a:xfrm>
              <a:custGeom>
                <a:avLst/>
                <a:gdLst/>
                <a:ahLst/>
                <a:cxnLst/>
                <a:rect l="l" t="t" r="r" b="b"/>
                <a:pathLst>
                  <a:path w="4979" h="4128" extrusionOk="0">
                    <a:moveTo>
                      <a:pt x="3434" y="693"/>
                    </a:moveTo>
                    <a:cubicBezTo>
                      <a:pt x="3844" y="693"/>
                      <a:pt x="4159" y="1008"/>
                      <a:pt x="4159" y="1418"/>
                    </a:cubicBezTo>
                    <a:cubicBezTo>
                      <a:pt x="4159" y="1922"/>
                      <a:pt x="3592" y="2394"/>
                      <a:pt x="2741" y="3056"/>
                    </a:cubicBezTo>
                    <a:cubicBezTo>
                      <a:pt x="2615" y="3151"/>
                      <a:pt x="2521" y="3214"/>
                      <a:pt x="2426" y="3340"/>
                    </a:cubicBezTo>
                    <a:cubicBezTo>
                      <a:pt x="2300" y="3245"/>
                      <a:pt x="2174" y="3182"/>
                      <a:pt x="2111" y="3056"/>
                    </a:cubicBezTo>
                    <a:cubicBezTo>
                      <a:pt x="1229" y="2394"/>
                      <a:pt x="694" y="1922"/>
                      <a:pt x="694" y="1418"/>
                    </a:cubicBezTo>
                    <a:cubicBezTo>
                      <a:pt x="694" y="977"/>
                      <a:pt x="1009" y="693"/>
                      <a:pt x="1387" y="693"/>
                    </a:cubicBezTo>
                    <a:cubicBezTo>
                      <a:pt x="1891" y="693"/>
                      <a:pt x="2111" y="1260"/>
                      <a:pt x="2111" y="1292"/>
                    </a:cubicBezTo>
                    <a:cubicBezTo>
                      <a:pt x="2143" y="1449"/>
                      <a:pt x="2269" y="1512"/>
                      <a:pt x="2426" y="1512"/>
                    </a:cubicBezTo>
                    <a:cubicBezTo>
                      <a:pt x="2584" y="1512"/>
                      <a:pt x="2678" y="1418"/>
                      <a:pt x="2741" y="1292"/>
                    </a:cubicBezTo>
                    <a:cubicBezTo>
                      <a:pt x="2741" y="1260"/>
                      <a:pt x="2930" y="693"/>
                      <a:pt x="3434" y="693"/>
                    </a:cubicBezTo>
                    <a:close/>
                    <a:moveTo>
                      <a:pt x="1387" y="0"/>
                    </a:moveTo>
                    <a:cubicBezTo>
                      <a:pt x="599" y="0"/>
                      <a:pt x="0" y="630"/>
                      <a:pt x="0" y="1418"/>
                    </a:cubicBezTo>
                    <a:cubicBezTo>
                      <a:pt x="0" y="2268"/>
                      <a:pt x="725" y="2835"/>
                      <a:pt x="1702" y="3623"/>
                    </a:cubicBezTo>
                    <a:cubicBezTo>
                      <a:pt x="1859" y="3718"/>
                      <a:pt x="2048" y="3875"/>
                      <a:pt x="2269" y="4033"/>
                    </a:cubicBezTo>
                    <a:cubicBezTo>
                      <a:pt x="2332" y="4064"/>
                      <a:pt x="2426" y="4127"/>
                      <a:pt x="2489" y="4127"/>
                    </a:cubicBezTo>
                    <a:cubicBezTo>
                      <a:pt x="2584" y="4127"/>
                      <a:pt x="2647" y="4064"/>
                      <a:pt x="2741" y="4033"/>
                    </a:cubicBezTo>
                    <a:cubicBezTo>
                      <a:pt x="2930" y="3875"/>
                      <a:pt x="3088" y="3718"/>
                      <a:pt x="3277" y="3623"/>
                    </a:cubicBezTo>
                    <a:cubicBezTo>
                      <a:pt x="4254" y="2835"/>
                      <a:pt x="4978" y="2268"/>
                      <a:pt x="4978" y="1418"/>
                    </a:cubicBezTo>
                    <a:cubicBezTo>
                      <a:pt x="4852" y="630"/>
                      <a:pt x="4222" y="0"/>
                      <a:pt x="3434" y="0"/>
                    </a:cubicBezTo>
                    <a:cubicBezTo>
                      <a:pt x="3056" y="0"/>
                      <a:pt x="2647" y="158"/>
                      <a:pt x="2426" y="504"/>
                    </a:cubicBezTo>
                    <a:cubicBezTo>
                      <a:pt x="2143" y="189"/>
                      <a:pt x="1796" y="0"/>
                      <a:pt x="138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6"/>
              <p:cNvSpPr/>
              <p:nvPr/>
            </p:nvSpPr>
            <p:spPr>
              <a:xfrm>
                <a:off x="-28461325" y="2701925"/>
                <a:ext cx="272525" cy="293825"/>
              </a:xfrm>
              <a:custGeom>
                <a:avLst/>
                <a:gdLst/>
                <a:ahLst/>
                <a:cxnLst/>
                <a:rect l="l" t="t" r="r" b="b"/>
                <a:pathLst>
                  <a:path w="10901" h="11753" extrusionOk="0">
                    <a:moveTo>
                      <a:pt x="7845" y="2647"/>
                    </a:moveTo>
                    <a:cubicBezTo>
                      <a:pt x="9168" y="2647"/>
                      <a:pt x="10208" y="3781"/>
                      <a:pt x="10208" y="5136"/>
                    </a:cubicBezTo>
                    <a:cubicBezTo>
                      <a:pt x="10208" y="5577"/>
                      <a:pt x="10145" y="5924"/>
                      <a:pt x="9987" y="6239"/>
                    </a:cubicBezTo>
                    <a:lnTo>
                      <a:pt x="8034" y="10303"/>
                    </a:lnTo>
                    <a:cubicBezTo>
                      <a:pt x="7814" y="10807"/>
                      <a:pt x="7341" y="11090"/>
                      <a:pt x="6837" y="11090"/>
                    </a:cubicBezTo>
                    <a:cubicBezTo>
                      <a:pt x="6396" y="11090"/>
                      <a:pt x="6049" y="10901"/>
                      <a:pt x="5766" y="10555"/>
                    </a:cubicBezTo>
                    <a:cubicBezTo>
                      <a:pt x="5703" y="10460"/>
                      <a:pt x="5608" y="10429"/>
                      <a:pt x="5482" y="10429"/>
                    </a:cubicBezTo>
                    <a:cubicBezTo>
                      <a:pt x="5388" y="10429"/>
                      <a:pt x="5293" y="10460"/>
                      <a:pt x="5230" y="10555"/>
                    </a:cubicBezTo>
                    <a:cubicBezTo>
                      <a:pt x="4947" y="10901"/>
                      <a:pt x="4537" y="11090"/>
                      <a:pt x="4159" y="11090"/>
                    </a:cubicBezTo>
                    <a:cubicBezTo>
                      <a:pt x="3655" y="11090"/>
                      <a:pt x="3182" y="10775"/>
                      <a:pt x="2930" y="10303"/>
                    </a:cubicBezTo>
                    <a:lnTo>
                      <a:pt x="1008" y="6239"/>
                    </a:lnTo>
                    <a:cubicBezTo>
                      <a:pt x="851" y="5892"/>
                      <a:pt x="756" y="5546"/>
                      <a:pt x="756" y="5136"/>
                    </a:cubicBezTo>
                    <a:cubicBezTo>
                      <a:pt x="756" y="3781"/>
                      <a:pt x="1828" y="2647"/>
                      <a:pt x="3119" y="2647"/>
                    </a:cubicBezTo>
                    <a:cubicBezTo>
                      <a:pt x="3970" y="2647"/>
                      <a:pt x="4758" y="3120"/>
                      <a:pt x="5167" y="3876"/>
                    </a:cubicBezTo>
                    <a:cubicBezTo>
                      <a:pt x="5262" y="4002"/>
                      <a:pt x="5325" y="4033"/>
                      <a:pt x="5482" y="4033"/>
                    </a:cubicBezTo>
                    <a:cubicBezTo>
                      <a:pt x="5640" y="4033"/>
                      <a:pt x="5734" y="3970"/>
                      <a:pt x="5797" y="3876"/>
                    </a:cubicBezTo>
                    <a:cubicBezTo>
                      <a:pt x="6238" y="3120"/>
                      <a:pt x="7026" y="2647"/>
                      <a:pt x="7845" y="2647"/>
                    </a:cubicBezTo>
                    <a:close/>
                    <a:moveTo>
                      <a:pt x="6774" y="1"/>
                    </a:moveTo>
                    <a:cubicBezTo>
                      <a:pt x="5829" y="1"/>
                      <a:pt x="5104" y="788"/>
                      <a:pt x="5104" y="1734"/>
                    </a:cubicBezTo>
                    <a:lnTo>
                      <a:pt x="5104" y="2773"/>
                    </a:lnTo>
                    <a:cubicBezTo>
                      <a:pt x="4537" y="2301"/>
                      <a:pt x="3844" y="1986"/>
                      <a:pt x="3088" y="1986"/>
                    </a:cubicBezTo>
                    <a:cubicBezTo>
                      <a:pt x="1386" y="1986"/>
                      <a:pt x="0" y="3403"/>
                      <a:pt x="0" y="5136"/>
                    </a:cubicBezTo>
                    <a:cubicBezTo>
                      <a:pt x="0" y="5609"/>
                      <a:pt x="126" y="6081"/>
                      <a:pt x="315" y="6522"/>
                    </a:cubicBezTo>
                    <a:lnTo>
                      <a:pt x="2269" y="10586"/>
                    </a:lnTo>
                    <a:cubicBezTo>
                      <a:pt x="2615" y="11343"/>
                      <a:pt x="3308" y="11752"/>
                      <a:pt x="4096" y="11752"/>
                    </a:cubicBezTo>
                    <a:cubicBezTo>
                      <a:pt x="4632" y="11752"/>
                      <a:pt x="5104" y="11563"/>
                      <a:pt x="5451" y="11248"/>
                    </a:cubicBezTo>
                    <a:cubicBezTo>
                      <a:pt x="5797" y="11563"/>
                      <a:pt x="6270" y="11752"/>
                      <a:pt x="6774" y="11752"/>
                    </a:cubicBezTo>
                    <a:cubicBezTo>
                      <a:pt x="7561" y="11752"/>
                      <a:pt x="8286" y="11280"/>
                      <a:pt x="8633" y="10586"/>
                    </a:cubicBezTo>
                    <a:lnTo>
                      <a:pt x="10554" y="6522"/>
                    </a:lnTo>
                    <a:cubicBezTo>
                      <a:pt x="10775" y="6081"/>
                      <a:pt x="10901" y="5609"/>
                      <a:pt x="10901" y="5136"/>
                    </a:cubicBezTo>
                    <a:cubicBezTo>
                      <a:pt x="10869" y="3466"/>
                      <a:pt x="9515" y="1986"/>
                      <a:pt x="7814" y="1986"/>
                    </a:cubicBezTo>
                    <a:cubicBezTo>
                      <a:pt x="7057" y="1986"/>
                      <a:pt x="6364" y="2269"/>
                      <a:pt x="5797" y="2773"/>
                    </a:cubicBezTo>
                    <a:lnTo>
                      <a:pt x="5797" y="1734"/>
                    </a:lnTo>
                    <a:cubicBezTo>
                      <a:pt x="5797" y="1135"/>
                      <a:pt x="6238" y="694"/>
                      <a:pt x="6774" y="694"/>
                    </a:cubicBezTo>
                    <a:cubicBezTo>
                      <a:pt x="6994" y="694"/>
                      <a:pt x="7152" y="536"/>
                      <a:pt x="7152" y="347"/>
                    </a:cubicBezTo>
                    <a:cubicBezTo>
                      <a:pt x="7152" y="158"/>
                      <a:pt x="6994" y="1"/>
                      <a:pt x="677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99" name="Google Shape;1899;p36"/>
            <p:cNvCxnSpPr/>
            <p:nvPr/>
          </p:nvCxnSpPr>
          <p:spPr>
            <a:xfrm rot="10800000">
              <a:off x="1408700" y="2370975"/>
              <a:ext cx="79020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1900" name="Google Shape;1900;p36"/>
          <p:cNvGrpSpPr/>
          <p:nvPr/>
        </p:nvGrpSpPr>
        <p:grpSpPr>
          <a:xfrm>
            <a:off x="4213005" y="2158905"/>
            <a:ext cx="1113245" cy="334915"/>
            <a:chOff x="3626630" y="2158905"/>
            <a:chExt cx="1113245" cy="334915"/>
          </a:xfrm>
        </p:grpSpPr>
        <p:grpSp>
          <p:nvGrpSpPr>
            <p:cNvPr id="1901" name="Google Shape;1901;p36"/>
            <p:cNvGrpSpPr/>
            <p:nvPr/>
          </p:nvGrpSpPr>
          <p:grpSpPr>
            <a:xfrm>
              <a:off x="3626630" y="2158905"/>
              <a:ext cx="335791" cy="334915"/>
              <a:chOff x="-27358650" y="1961575"/>
              <a:chExt cx="296950" cy="296175"/>
            </a:xfrm>
          </p:grpSpPr>
          <p:sp>
            <p:nvSpPr>
              <p:cNvPr id="1902" name="Google Shape;1902;p36"/>
              <p:cNvSpPr/>
              <p:nvPr/>
            </p:nvSpPr>
            <p:spPr>
              <a:xfrm>
                <a:off x="-27358650" y="1961575"/>
                <a:ext cx="296950" cy="296175"/>
              </a:xfrm>
              <a:custGeom>
                <a:avLst/>
                <a:gdLst/>
                <a:ahLst/>
                <a:cxnLst/>
                <a:rect l="l" t="t" r="r" b="b"/>
                <a:pathLst>
                  <a:path w="11878" h="11847" extrusionOk="0">
                    <a:moveTo>
                      <a:pt x="7719" y="2080"/>
                    </a:moveTo>
                    <a:lnTo>
                      <a:pt x="7719" y="2836"/>
                    </a:lnTo>
                    <a:lnTo>
                      <a:pt x="4222" y="2836"/>
                    </a:lnTo>
                    <a:lnTo>
                      <a:pt x="4222" y="2080"/>
                    </a:lnTo>
                    <a:close/>
                    <a:moveTo>
                      <a:pt x="8034" y="693"/>
                    </a:moveTo>
                    <a:cubicBezTo>
                      <a:pt x="8633" y="693"/>
                      <a:pt x="9074" y="1166"/>
                      <a:pt x="9074" y="1733"/>
                    </a:cubicBezTo>
                    <a:lnTo>
                      <a:pt x="9074" y="2836"/>
                    </a:lnTo>
                    <a:lnTo>
                      <a:pt x="8349" y="2836"/>
                    </a:lnTo>
                    <a:lnTo>
                      <a:pt x="8349" y="1733"/>
                    </a:lnTo>
                    <a:cubicBezTo>
                      <a:pt x="8349" y="1513"/>
                      <a:pt x="8192" y="1355"/>
                      <a:pt x="8002" y="1355"/>
                    </a:cubicBezTo>
                    <a:lnTo>
                      <a:pt x="3781" y="1355"/>
                    </a:lnTo>
                    <a:cubicBezTo>
                      <a:pt x="3592" y="1355"/>
                      <a:pt x="3434" y="1513"/>
                      <a:pt x="3434" y="1733"/>
                    </a:cubicBezTo>
                    <a:lnTo>
                      <a:pt x="3434" y="2836"/>
                    </a:lnTo>
                    <a:lnTo>
                      <a:pt x="2741" y="2836"/>
                    </a:lnTo>
                    <a:lnTo>
                      <a:pt x="2741" y="1733"/>
                    </a:lnTo>
                    <a:lnTo>
                      <a:pt x="2804" y="1733"/>
                    </a:lnTo>
                    <a:cubicBezTo>
                      <a:pt x="2804" y="1134"/>
                      <a:pt x="3277" y="693"/>
                      <a:pt x="3844" y="693"/>
                    </a:cubicBezTo>
                    <a:close/>
                    <a:moveTo>
                      <a:pt x="10176" y="3497"/>
                    </a:moveTo>
                    <a:cubicBezTo>
                      <a:pt x="10617" y="3497"/>
                      <a:pt x="10995" y="3781"/>
                      <a:pt x="11153" y="4190"/>
                    </a:cubicBezTo>
                    <a:lnTo>
                      <a:pt x="851" y="4190"/>
                    </a:lnTo>
                    <a:cubicBezTo>
                      <a:pt x="914" y="3812"/>
                      <a:pt x="1323" y="3497"/>
                      <a:pt x="1796" y="3497"/>
                    </a:cubicBezTo>
                    <a:close/>
                    <a:moveTo>
                      <a:pt x="11153" y="4915"/>
                    </a:moveTo>
                    <a:lnTo>
                      <a:pt x="11153" y="6301"/>
                    </a:lnTo>
                    <a:lnTo>
                      <a:pt x="10460" y="6301"/>
                    </a:lnTo>
                    <a:lnTo>
                      <a:pt x="10460" y="5923"/>
                    </a:lnTo>
                    <a:cubicBezTo>
                      <a:pt x="10491" y="5734"/>
                      <a:pt x="10334" y="5577"/>
                      <a:pt x="10145" y="5577"/>
                    </a:cubicBezTo>
                    <a:lnTo>
                      <a:pt x="8759" y="5577"/>
                    </a:lnTo>
                    <a:cubicBezTo>
                      <a:pt x="8570" y="5577"/>
                      <a:pt x="8412" y="5734"/>
                      <a:pt x="8412" y="5923"/>
                    </a:cubicBezTo>
                    <a:lnTo>
                      <a:pt x="8412" y="6301"/>
                    </a:lnTo>
                    <a:lnTo>
                      <a:pt x="3529" y="6301"/>
                    </a:lnTo>
                    <a:lnTo>
                      <a:pt x="3529" y="5923"/>
                    </a:lnTo>
                    <a:cubicBezTo>
                      <a:pt x="3529" y="5734"/>
                      <a:pt x="3371" y="5577"/>
                      <a:pt x="3151" y="5577"/>
                    </a:cubicBezTo>
                    <a:lnTo>
                      <a:pt x="1796" y="5577"/>
                    </a:lnTo>
                    <a:cubicBezTo>
                      <a:pt x="1575" y="5577"/>
                      <a:pt x="1418" y="5734"/>
                      <a:pt x="1418" y="5923"/>
                    </a:cubicBezTo>
                    <a:lnTo>
                      <a:pt x="1418" y="6301"/>
                    </a:lnTo>
                    <a:lnTo>
                      <a:pt x="725" y="6301"/>
                    </a:lnTo>
                    <a:lnTo>
                      <a:pt x="725" y="4915"/>
                    </a:lnTo>
                    <a:close/>
                    <a:moveTo>
                      <a:pt x="2836" y="6301"/>
                    </a:moveTo>
                    <a:lnTo>
                      <a:pt x="2836" y="8034"/>
                    </a:lnTo>
                    <a:cubicBezTo>
                      <a:pt x="2836" y="8223"/>
                      <a:pt x="2678" y="8381"/>
                      <a:pt x="2489" y="8381"/>
                    </a:cubicBezTo>
                    <a:cubicBezTo>
                      <a:pt x="2300" y="8381"/>
                      <a:pt x="2143" y="8223"/>
                      <a:pt x="2143" y="8034"/>
                    </a:cubicBezTo>
                    <a:lnTo>
                      <a:pt x="2143" y="6301"/>
                    </a:lnTo>
                    <a:close/>
                    <a:moveTo>
                      <a:pt x="9830" y="6301"/>
                    </a:moveTo>
                    <a:lnTo>
                      <a:pt x="9830" y="8034"/>
                    </a:lnTo>
                    <a:cubicBezTo>
                      <a:pt x="9830" y="8223"/>
                      <a:pt x="9672" y="8381"/>
                      <a:pt x="9452" y="8381"/>
                    </a:cubicBezTo>
                    <a:cubicBezTo>
                      <a:pt x="9263" y="8381"/>
                      <a:pt x="9105" y="8223"/>
                      <a:pt x="9105" y="8034"/>
                    </a:cubicBezTo>
                    <a:lnTo>
                      <a:pt x="9105" y="6301"/>
                    </a:lnTo>
                    <a:close/>
                    <a:moveTo>
                      <a:pt x="11121" y="6994"/>
                    </a:moveTo>
                    <a:lnTo>
                      <a:pt x="11121" y="10113"/>
                    </a:lnTo>
                    <a:cubicBezTo>
                      <a:pt x="11184" y="10649"/>
                      <a:pt x="10712" y="11121"/>
                      <a:pt x="10145" y="11121"/>
                    </a:cubicBezTo>
                    <a:lnTo>
                      <a:pt x="1733" y="11121"/>
                    </a:lnTo>
                    <a:cubicBezTo>
                      <a:pt x="1166" y="11121"/>
                      <a:pt x="725" y="10649"/>
                      <a:pt x="725" y="10113"/>
                    </a:cubicBezTo>
                    <a:lnTo>
                      <a:pt x="725" y="6994"/>
                    </a:lnTo>
                    <a:lnTo>
                      <a:pt x="1418" y="6994"/>
                    </a:lnTo>
                    <a:lnTo>
                      <a:pt x="1418" y="8034"/>
                    </a:lnTo>
                    <a:cubicBezTo>
                      <a:pt x="1418" y="8601"/>
                      <a:pt x="1891" y="9042"/>
                      <a:pt x="2458" y="9042"/>
                    </a:cubicBezTo>
                    <a:cubicBezTo>
                      <a:pt x="2993" y="9042"/>
                      <a:pt x="3466" y="8570"/>
                      <a:pt x="3466" y="8034"/>
                    </a:cubicBezTo>
                    <a:lnTo>
                      <a:pt x="3466" y="6994"/>
                    </a:lnTo>
                    <a:lnTo>
                      <a:pt x="8349" y="6994"/>
                    </a:lnTo>
                    <a:lnTo>
                      <a:pt x="8349" y="8034"/>
                    </a:lnTo>
                    <a:cubicBezTo>
                      <a:pt x="8349" y="8601"/>
                      <a:pt x="8822" y="9042"/>
                      <a:pt x="9389" y="9042"/>
                    </a:cubicBezTo>
                    <a:cubicBezTo>
                      <a:pt x="9924" y="9042"/>
                      <a:pt x="10397" y="8570"/>
                      <a:pt x="10397" y="8034"/>
                    </a:cubicBezTo>
                    <a:lnTo>
                      <a:pt x="10397" y="6994"/>
                    </a:lnTo>
                    <a:close/>
                    <a:moveTo>
                      <a:pt x="3844" y="0"/>
                    </a:moveTo>
                    <a:cubicBezTo>
                      <a:pt x="2899" y="0"/>
                      <a:pt x="2111" y="788"/>
                      <a:pt x="2111" y="1733"/>
                    </a:cubicBezTo>
                    <a:lnTo>
                      <a:pt x="2111" y="2836"/>
                    </a:lnTo>
                    <a:lnTo>
                      <a:pt x="1733" y="2836"/>
                    </a:lnTo>
                    <a:cubicBezTo>
                      <a:pt x="788" y="2836"/>
                      <a:pt x="0" y="3623"/>
                      <a:pt x="0" y="4568"/>
                    </a:cubicBezTo>
                    <a:lnTo>
                      <a:pt x="0" y="10113"/>
                    </a:lnTo>
                    <a:cubicBezTo>
                      <a:pt x="0" y="11058"/>
                      <a:pt x="788" y="11846"/>
                      <a:pt x="1733" y="11846"/>
                    </a:cubicBezTo>
                    <a:lnTo>
                      <a:pt x="10145" y="11846"/>
                    </a:lnTo>
                    <a:cubicBezTo>
                      <a:pt x="11090" y="11846"/>
                      <a:pt x="11878" y="11058"/>
                      <a:pt x="11878" y="10113"/>
                    </a:cubicBezTo>
                    <a:lnTo>
                      <a:pt x="11878" y="4568"/>
                    </a:lnTo>
                    <a:cubicBezTo>
                      <a:pt x="11878" y="3623"/>
                      <a:pt x="11121" y="2836"/>
                      <a:pt x="10145" y="2836"/>
                    </a:cubicBezTo>
                    <a:lnTo>
                      <a:pt x="9767" y="2836"/>
                    </a:lnTo>
                    <a:lnTo>
                      <a:pt x="9767" y="1733"/>
                    </a:lnTo>
                    <a:cubicBezTo>
                      <a:pt x="9767" y="788"/>
                      <a:pt x="8979" y="0"/>
                      <a:pt x="80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6"/>
              <p:cNvSpPr/>
              <p:nvPr/>
            </p:nvSpPr>
            <p:spPr>
              <a:xfrm>
                <a:off x="-27246025" y="2152175"/>
                <a:ext cx="70900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836" extrusionOk="0">
                    <a:moveTo>
                      <a:pt x="1418" y="0"/>
                    </a:moveTo>
                    <a:cubicBezTo>
                      <a:pt x="1229" y="0"/>
                      <a:pt x="1072" y="158"/>
                      <a:pt x="1072" y="347"/>
                    </a:cubicBezTo>
                    <a:lnTo>
                      <a:pt x="1072" y="1072"/>
                    </a:lnTo>
                    <a:lnTo>
                      <a:pt x="347" y="1072"/>
                    </a:lnTo>
                    <a:cubicBezTo>
                      <a:pt x="158" y="1072"/>
                      <a:pt x="0" y="1229"/>
                      <a:pt x="0" y="1418"/>
                    </a:cubicBezTo>
                    <a:cubicBezTo>
                      <a:pt x="0" y="1607"/>
                      <a:pt x="158" y="1765"/>
                      <a:pt x="347" y="1765"/>
                    </a:cubicBezTo>
                    <a:lnTo>
                      <a:pt x="1072" y="1765"/>
                    </a:lnTo>
                    <a:lnTo>
                      <a:pt x="1072" y="2489"/>
                    </a:lnTo>
                    <a:cubicBezTo>
                      <a:pt x="1072" y="2678"/>
                      <a:pt x="1229" y="2836"/>
                      <a:pt x="1418" y="2836"/>
                    </a:cubicBezTo>
                    <a:cubicBezTo>
                      <a:pt x="1607" y="2836"/>
                      <a:pt x="1765" y="2678"/>
                      <a:pt x="1765" y="2489"/>
                    </a:cubicBezTo>
                    <a:lnTo>
                      <a:pt x="1765" y="1765"/>
                    </a:lnTo>
                    <a:lnTo>
                      <a:pt x="2489" y="1765"/>
                    </a:lnTo>
                    <a:cubicBezTo>
                      <a:pt x="2678" y="1765"/>
                      <a:pt x="2836" y="1607"/>
                      <a:pt x="2836" y="1418"/>
                    </a:cubicBezTo>
                    <a:cubicBezTo>
                      <a:pt x="2836" y="1229"/>
                      <a:pt x="2678" y="1072"/>
                      <a:pt x="2489" y="1072"/>
                    </a:cubicBezTo>
                    <a:lnTo>
                      <a:pt x="1765" y="1072"/>
                    </a:lnTo>
                    <a:lnTo>
                      <a:pt x="1765" y="347"/>
                    </a:lnTo>
                    <a:cubicBezTo>
                      <a:pt x="1765" y="158"/>
                      <a:pt x="1607" y="0"/>
                      <a:pt x="14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904" name="Google Shape;1904;p36"/>
            <p:cNvCxnSpPr/>
            <p:nvPr/>
          </p:nvCxnSpPr>
          <p:spPr>
            <a:xfrm rot="10800000">
              <a:off x="3949675" y="2370975"/>
              <a:ext cx="79020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1905" name="Google Shape;1905;p36"/>
          <p:cNvGrpSpPr/>
          <p:nvPr/>
        </p:nvGrpSpPr>
        <p:grpSpPr>
          <a:xfrm>
            <a:off x="2957351" y="2912984"/>
            <a:ext cx="1099617" cy="334038"/>
            <a:chOff x="2339108" y="2912984"/>
            <a:chExt cx="1099617" cy="334038"/>
          </a:xfrm>
        </p:grpSpPr>
        <p:grpSp>
          <p:nvGrpSpPr>
            <p:cNvPr id="1906" name="Google Shape;1906;p36"/>
            <p:cNvGrpSpPr/>
            <p:nvPr/>
          </p:nvGrpSpPr>
          <p:grpSpPr>
            <a:xfrm>
              <a:off x="2339108" y="2912984"/>
              <a:ext cx="334915" cy="334038"/>
              <a:chOff x="-24709875" y="1970225"/>
              <a:chExt cx="296175" cy="295400"/>
            </a:xfrm>
          </p:grpSpPr>
          <p:sp>
            <p:nvSpPr>
              <p:cNvPr id="1907" name="Google Shape;1907;p36"/>
              <p:cNvSpPr/>
              <p:nvPr/>
            </p:nvSpPr>
            <p:spPr>
              <a:xfrm>
                <a:off x="-24709875" y="1970225"/>
                <a:ext cx="296175" cy="295400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1816" extrusionOk="0">
                    <a:moveTo>
                      <a:pt x="9767" y="1450"/>
                    </a:moveTo>
                    <a:cubicBezTo>
                      <a:pt x="9956" y="1450"/>
                      <a:pt x="10366" y="1545"/>
                      <a:pt x="10681" y="1734"/>
                    </a:cubicBezTo>
                    <a:cubicBezTo>
                      <a:pt x="11027" y="1923"/>
                      <a:pt x="11153" y="2080"/>
                      <a:pt x="11153" y="2175"/>
                    </a:cubicBezTo>
                    <a:cubicBezTo>
                      <a:pt x="11153" y="2238"/>
                      <a:pt x="11027" y="2395"/>
                      <a:pt x="10681" y="2584"/>
                    </a:cubicBezTo>
                    <a:cubicBezTo>
                      <a:pt x="10334" y="2773"/>
                      <a:pt x="9956" y="2868"/>
                      <a:pt x="9767" y="2868"/>
                    </a:cubicBezTo>
                    <a:cubicBezTo>
                      <a:pt x="9389" y="2868"/>
                      <a:pt x="9042" y="2553"/>
                      <a:pt x="9042" y="2175"/>
                    </a:cubicBezTo>
                    <a:cubicBezTo>
                      <a:pt x="9105" y="1765"/>
                      <a:pt x="9420" y="1450"/>
                      <a:pt x="9767" y="1450"/>
                    </a:cubicBezTo>
                    <a:close/>
                    <a:moveTo>
                      <a:pt x="4915" y="694"/>
                    </a:moveTo>
                    <a:cubicBezTo>
                      <a:pt x="5671" y="694"/>
                      <a:pt x="6301" y="1324"/>
                      <a:pt x="6301" y="2080"/>
                    </a:cubicBezTo>
                    <a:cubicBezTo>
                      <a:pt x="6301" y="2584"/>
                      <a:pt x="6018" y="3025"/>
                      <a:pt x="5577" y="3309"/>
                    </a:cubicBezTo>
                    <a:lnTo>
                      <a:pt x="5577" y="3151"/>
                    </a:lnTo>
                    <a:cubicBezTo>
                      <a:pt x="5577" y="2553"/>
                      <a:pt x="5104" y="2112"/>
                      <a:pt x="4569" y="2112"/>
                    </a:cubicBezTo>
                    <a:lnTo>
                      <a:pt x="1418" y="2112"/>
                    </a:lnTo>
                    <a:cubicBezTo>
                      <a:pt x="1009" y="2112"/>
                      <a:pt x="693" y="1797"/>
                      <a:pt x="693" y="1419"/>
                    </a:cubicBezTo>
                    <a:cubicBezTo>
                      <a:pt x="693" y="1009"/>
                      <a:pt x="1009" y="694"/>
                      <a:pt x="1418" y="694"/>
                    </a:cubicBezTo>
                    <a:close/>
                    <a:moveTo>
                      <a:pt x="725" y="2584"/>
                    </a:moveTo>
                    <a:cubicBezTo>
                      <a:pt x="914" y="2710"/>
                      <a:pt x="1135" y="2805"/>
                      <a:pt x="1418" y="2805"/>
                    </a:cubicBezTo>
                    <a:lnTo>
                      <a:pt x="4569" y="2805"/>
                    </a:lnTo>
                    <a:cubicBezTo>
                      <a:pt x="4758" y="2805"/>
                      <a:pt x="4915" y="2962"/>
                      <a:pt x="4915" y="3151"/>
                    </a:cubicBezTo>
                    <a:lnTo>
                      <a:pt x="4915" y="3498"/>
                    </a:lnTo>
                    <a:lnTo>
                      <a:pt x="2458" y="3498"/>
                    </a:lnTo>
                    <a:cubicBezTo>
                      <a:pt x="1859" y="3498"/>
                      <a:pt x="1418" y="3970"/>
                      <a:pt x="1418" y="4538"/>
                    </a:cubicBezTo>
                    <a:lnTo>
                      <a:pt x="1418" y="6270"/>
                    </a:lnTo>
                    <a:cubicBezTo>
                      <a:pt x="1009" y="6113"/>
                      <a:pt x="725" y="5703"/>
                      <a:pt x="725" y="5262"/>
                    </a:cubicBezTo>
                    <a:lnTo>
                      <a:pt x="725" y="2584"/>
                    </a:lnTo>
                    <a:close/>
                    <a:moveTo>
                      <a:pt x="10460" y="4884"/>
                    </a:moveTo>
                    <a:cubicBezTo>
                      <a:pt x="10870" y="4884"/>
                      <a:pt x="11185" y="5199"/>
                      <a:pt x="11185" y="5577"/>
                    </a:cubicBezTo>
                    <a:cubicBezTo>
                      <a:pt x="11185" y="5987"/>
                      <a:pt x="10870" y="6302"/>
                      <a:pt x="10460" y="6302"/>
                    </a:cubicBezTo>
                    <a:cubicBezTo>
                      <a:pt x="10082" y="6302"/>
                      <a:pt x="9767" y="5987"/>
                      <a:pt x="9767" y="5577"/>
                    </a:cubicBezTo>
                    <a:cubicBezTo>
                      <a:pt x="9767" y="5199"/>
                      <a:pt x="10082" y="4884"/>
                      <a:pt x="10460" y="4884"/>
                    </a:cubicBezTo>
                    <a:close/>
                    <a:moveTo>
                      <a:pt x="6301" y="3655"/>
                    </a:moveTo>
                    <a:lnTo>
                      <a:pt x="6301" y="6648"/>
                    </a:lnTo>
                    <a:cubicBezTo>
                      <a:pt x="6301" y="7247"/>
                      <a:pt x="5829" y="7657"/>
                      <a:pt x="5293" y="7657"/>
                    </a:cubicBezTo>
                    <a:lnTo>
                      <a:pt x="2458" y="7657"/>
                    </a:lnTo>
                    <a:cubicBezTo>
                      <a:pt x="2439" y="7659"/>
                      <a:pt x="2420" y="7661"/>
                      <a:pt x="2402" y="7661"/>
                    </a:cubicBezTo>
                    <a:cubicBezTo>
                      <a:pt x="2211" y="7661"/>
                      <a:pt x="2080" y="7517"/>
                      <a:pt x="2080" y="7373"/>
                    </a:cubicBezTo>
                    <a:lnTo>
                      <a:pt x="2080" y="4538"/>
                    </a:lnTo>
                    <a:cubicBezTo>
                      <a:pt x="2080" y="4317"/>
                      <a:pt x="2237" y="4159"/>
                      <a:pt x="2458" y="4159"/>
                    </a:cubicBezTo>
                    <a:lnTo>
                      <a:pt x="4915" y="4159"/>
                    </a:lnTo>
                    <a:cubicBezTo>
                      <a:pt x="5073" y="4159"/>
                      <a:pt x="5199" y="4159"/>
                      <a:pt x="5325" y="4128"/>
                    </a:cubicBezTo>
                    <a:lnTo>
                      <a:pt x="5356" y="4128"/>
                    </a:lnTo>
                    <a:cubicBezTo>
                      <a:pt x="5703" y="4033"/>
                      <a:pt x="6081" y="3907"/>
                      <a:pt x="6301" y="3655"/>
                    </a:cubicBezTo>
                    <a:close/>
                    <a:moveTo>
                      <a:pt x="1387" y="1"/>
                    </a:moveTo>
                    <a:cubicBezTo>
                      <a:pt x="630" y="1"/>
                      <a:pt x="0" y="631"/>
                      <a:pt x="0" y="1387"/>
                    </a:cubicBezTo>
                    <a:lnTo>
                      <a:pt x="0" y="5231"/>
                    </a:lnTo>
                    <a:cubicBezTo>
                      <a:pt x="0" y="6050"/>
                      <a:pt x="599" y="6774"/>
                      <a:pt x="1387" y="6932"/>
                    </a:cubicBezTo>
                    <a:lnTo>
                      <a:pt x="1387" y="7310"/>
                    </a:lnTo>
                    <a:cubicBezTo>
                      <a:pt x="1387" y="7909"/>
                      <a:pt x="1859" y="8350"/>
                      <a:pt x="2395" y="8350"/>
                    </a:cubicBezTo>
                    <a:lnTo>
                      <a:pt x="3497" y="8350"/>
                    </a:lnTo>
                    <a:cubicBezTo>
                      <a:pt x="3592" y="10271"/>
                      <a:pt x="5199" y="11815"/>
                      <a:pt x="7120" y="11815"/>
                    </a:cubicBezTo>
                    <a:cubicBezTo>
                      <a:pt x="8066" y="11815"/>
                      <a:pt x="9011" y="11311"/>
                      <a:pt x="9735" y="10366"/>
                    </a:cubicBezTo>
                    <a:cubicBezTo>
                      <a:pt x="10397" y="9515"/>
                      <a:pt x="10744" y="8413"/>
                      <a:pt x="10744" y="7467"/>
                    </a:cubicBezTo>
                    <a:lnTo>
                      <a:pt x="10744" y="6932"/>
                    </a:lnTo>
                    <a:cubicBezTo>
                      <a:pt x="11342" y="6774"/>
                      <a:pt x="11783" y="6207"/>
                      <a:pt x="11783" y="5577"/>
                    </a:cubicBezTo>
                    <a:cubicBezTo>
                      <a:pt x="11846" y="4853"/>
                      <a:pt x="11216" y="4222"/>
                      <a:pt x="10460" y="4222"/>
                    </a:cubicBezTo>
                    <a:cubicBezTo>
                      <a:pt x="9735" y="4222"/>
                      <a:pt x="9105" y="4821"/>
                      <a:pt x="9105" y="5577"/>
                    </a:cubicBezTo>
                    <a:cubicBezTo>
                      <a:pt x="9105" y="6207"/>
                      <a:pt x="9515" y="6774"/>
                      <a:pt x="10113" y="6932"/>
                    </a:cubicBezTo>
                    <a:lnTo>
                      <a:pt x="10113" y="7467"/>
                    </a:lnTo>
                    <a:cubicBezTo>
                      <a:pt x="10113" y="8318"/>
                      <a:pt x="9798" y="9200"/>
                      <a:pt x="9200" y="9956"/>
                    </a:cubicBezTo>
                    <a:cubicBezTo>
                      <a:pt x="8633" y="10712"/>
                      <a:pt x="7908" y="11154"/>
                      <a:pt x="7152" y="11154"/>
                    </a:cubicBezTo>
                    <a:cubicBezTo>
                      <a:pt x="5577" y="11154"/>
                      <a:pt x="4317" y="9925"/>
                      <a:pt x="4222" y="8381"/>
                    </a:cubicBezTo>
                    <a:lnTo>
                      <a:pt x="4915" y="8381"/>
                    </a:lnTo>
                    <a:cubicBezTo>
                      <a:pt x="5010" y="8791"/>
                      <a:pt x="5199" y="9106"/>
                      <a:pt x="5514" y="9358"/>
                    </a:cubicBezTo>
                    <a:cubicBezTo>
                      <a:pt x="5829" y="9641"/>
                      <a:pt x="6238" y="9767"/>
                      <a:pt x="6648" y="9767"/>
                    </a:cubicBezTo>
                    <a:cubicBezTo>
                      <a:pt x="6742" y="9767"/>
                      <a:pt x="6837" y="9767"/>
                      <a:pt x="6931" y="9736"/>
                    </a:cubicBezTo>
                    <a:cubicBezTo>
                      <a:pt x="7751" y="9610"/>
                      <a:pt x="8381" y="8822"/>
                      <a:pt x="8381" y="7940"/>
                    </a:cubicBezTo>
                    <a:lnTo>
                      <a:pt x="8381" y="3183"/>
                    </a:lnTo>
                    <a:cubicBezTo>
                      <a:pt x="8381" y="3025"/>
                      <a:pt x="8412" y="2868"/>
                      <a:pt x="8507" y="2710"/>
                    </a:cubicBezTo>
                    <a:cubicBezTo>
                      <a:pt x="8696" y="3183"/>
                      <a:pt x="9200" y="3529"/>
                      <a:pt x="9767" y="3529"/>
                    </a:cubicBezTo>
                    <a:cubicBezTo>
                      <a:pt x="10113" y="3529"/>
                      <a:pt x="10586" y="3435"/>
                      <a:pt x="11027" y="3183"/>
                    </a:cubicBezTo>
                    <a:cubicBezTo>
                      <a:pt x="11563" y="2899"/>
                      <a:pt x="11846" y="2521"/>
                      <a:pt x="11846" y="2175"/>
                    </a:cubicBezTo>
                    <a:cubicBezTo>
                      <a:pt x="11846" y="1765"/>
                      <a:pt x="11531" y="1419"/>
                      <a:pt x="11027" y="1135"/>
                    </a:cubicBezTo>
                    <a:cubicBezTo>
                      <a:pt x="10618" y="946"/>
                      <a:pt x="10113" y="788"/>
                      <a:pt x="9767" y="788"/>
                    </a:cubicBezTo>
                    <a:cubicBezTo>
                      <a:pt x="9137" y="788"/>
                      <a:pt x="8570" y="1198"/>
                      <a:pt x="8412" y="1765"/>
                    </a:cubicBezTo>
                    <a:cubicBezTo>
                      <a:pt x="7940" y="2080"/>
                      <a:pt x="7688" y="2647"/>
                      <a:pt x="7688" y="3183"/>
                    </a:cubicBezTo>
                    <a:lnTo>
                      <a:pt x="7688" y="7940"/>
                    </a:lnTo>
                    <a:cubicBezTo>
                      <a:pt x="7688" y="8507"/>
                      <a:pt x="7310" y="8980"/>
                      <a:pt x="6805" y="9043"/>
                    </a:cubicBezTo>
                    <a:cubicBezTo>
                      <a:pt x="6740" y="9056"/>
                      <a:pt x="6674" y="9062"/>
                      <a:pt x="6609" y="9062"/>
                    </a:cubicBezTo>
                    <a:cubicBezTo>
                      <a:pt x="6363" y="9062"/>
                      <a:pt x="6129" y="8972"/>
                      <a:pt x="5955" y="8822"/>
                    </a:cubicBezTo>
                    <a:cubicBezTo>
                      <a:pt x="5797" y="8696"/>
                      <a:pt x="5671" y="8507"/>
                      <a:pt x="5640" y="8350"/>
                    </a:cubicBezTo>
                    <a:cubicBezTo>
                      <a:pt x="6427" y="8161"/>
                      <a:pt x="6963" y="7467"/>
                      <a:pt x="6963" y="6648"/>
                    </a:cubicBezTo>
                    <a:lnTo>
                      <a:pt x="6963" y="2427"/>
                    </a:lnTo>
                    <a:lnTo>
                      <a:pt x="6963" y="2080"/>
                    </a:lnTo>
                    <a:cubicBezTo>
                      <a:pt x="6963" y="946"/>
                      <a:pt x="6018" y="1"/>
                      <a:pt x="4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6"/>
              <p:cNvSpPr/>
              <p:nvPr/>
            </p:nvSpPr>
            <p:spPr>
              <a:xfrm>
                <a:off x="-24639775" y="209232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909" name="Google Shape;1909;p36"/>
            <p:cNvCxnSpPr/>
            <p:nvPr/>
          </p:nvCxnSpPr>
          <p:spPr>
            <a:xfrm rot="10800000">
              <a:off x="2648525" y="3084825"/>
              <a:ext cx="79020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1910" name="Google Shape;1910;p36"/>
          <p:cNvGrpSpPr/>
          <p:nvPr/>
        </p:nvGrpSpPr>
        <p:grpSpPr>
          <a:xfrm>
            <a:off x="5491193" y="2919673"/>
            <a:ext cx="1064673" cy="334886"/>
            <a:chOff x="4860202" y="2919673"/>
            <a:chExt cx="1064673" cy="334886"/>
          </a:xfrm>
        </p:grpSpPr>
        <p:grpSp>
          <p:nvGrpSpPr>
            <p:cNvPr id="1911" name="Google Shape;1911;p36"/>
            <p:cNvGrpSpPr/>
            <p:nvPr/>
          </p:nvGrpSpPr>
          <p:grpSpPr>
            <a:xfrm>
              <a:off x="4860202" y="2919673"/>
              <a:ext cx="274360" cy="334886"/>
              <a:chOff x="-24683100" y="2340425"/>
              <a:chExt cx="242625" cy="296150"/>
            </a:xfrm>
          </p:grpSpPr>
          <p:sp>
            <p:nvSpPr>
              <p:cNvPr id="1912" name="Google Shape;1912;p36"/>
              <p:cNvSpPr/>
              <p:nvPr/>
            </p:nvSpPr>
            <p:spPr>
              <a:xfrm>
                <a:off x="-24683100" y="2392400"/>
                <a:ext cx="104000" cy="244175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9767" extrusionOk="0">
                    <a:moveTo>
                      <a:pt x="2080" y="725"/>
                    </a:moveTo>
                    <a:cubicBezTo>
                      <a:pt x="2836" y="725"/>
                      <a:pt x="3466" y="1324"/>
                      <a:pt x="3466" y="2080"/>
                    </a:cubicBezTo>
                    <a:lnTo>
                      <a:pt x="3466" y="4537"/>
                    </a:lnTo>
                    <a:lnTo>
                      <a:pt x="694" y="4537"/>
                    </a:lnTo>
                    <a:lnTo>
                      <a:pt x="694" y="2080"/>
                    </a:lnTo>
                    <a:cubicBezTo>
                      <a:pt x="694" y="1324"/>
                      <a:pt x="1324" y="725"/>
                      <a:pt x="2080" y="725"/>
                    </a:cubicBezTo>
                    <a:close/>
                    <a:moveTo>
                      <a:pt x="3466" y="5230"/>
                    </a:moveTo>
                    <a:lnTo>
                      <a:pt x="3466" y="7688"/>
                    </a:lnTo>
                    <a:cubicBezTo>
                      <a:pt x="3498" y="8475"/>
                      <a:pt x="2867" y="9074"/>
                      <a:pt x="2080" y="9074"/>
                    </a:cubicBezTo>
                    <a:cubicBezTo>
                      <a:pt x="1324" y="9074"/>
                      <a:pt x="694" y="8444"/>
                      <a:pt x="694" y="7688"/>
                    </a:cubicBezTo>
                    <a:lnTo>
                      <a:pt x="694" y="5230"/>
                    </a:lnTo>
                    <a:close/>
                    <a:moveTo>
                      <a:pt x="2080" y="0"/>
                    </a:moveTo>
                    <a:cubicBezTo>
                      <a:pt x="946" y="0"/>
                      <a:pt x="1" y="946"/>
                      <a:pt x="1" y="2080"/>
                    </a:cubicBezTo>
                    <a:lnTo>
                      <a:pt x="1" y="7688"/>
                    </a:lnTo>
                    <a:cubicBezTo>
                      <a:pt x="1" y="8822"/>
                      <a:pt x="946" y="9767"/>
                      <a:pt x="2080" y="9767"/>
                    </a:cubicBezTo>
                    <a:cubicBezTo>
                      <a:pt x="3214" y="9767"/>
                      <a:pt x="4159" y="8822"/>
                      <a:pt x="4159" y="7688"/>
                    </a:cubicBezTo>
                    <a:lnTo>
                      <a:pt x="4159" y="2080"/>
                    </a:lnTo>
                    <a:cubicBezTo>
                      <a:pt x="4159" y="946"/>
                      <a:pt x="3246" y="0"/>
                      <a:pt x="208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6"/>
              <p:cNvSpPr/>
              <p:nvPr/>
            </p:nvSpPr>
            <p:spPr>
              <a:xfrm>
                <a:off x="-24649225" y="2541250"/>
                <a:ext cx="26800" cy="60675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2427" extrusionOk="0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1734"/>
                    </a:lnTo>
                    <a:cubicBezTo>
                      <a:pt x="0" y="2112"/>
                      <a:pt x="315" y="2427"/>
                      <a:pt x="725" y="2427"/>
                    </a:cubicBezTo>
                    <a:cubicBezTo>
                      <a:pt x="914" y="2427"/>
                      <a:pt x="1071" y="2269"/>
                      <a:pt x="1071" y="2080"/>
                    </a:cubicBezTo>
                    <a:cubicBezTo>
                      <a:pt x="1071" y="1891"/>
                      <a:pt x="914" y="1734"/>
                      <a:pt x="725" y="1734"/>
                    </a:cubicBezTo>
                    <a:lnTo>
                      <a:pt x="725" y="347"/>
                    </a:ln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6"/>
              <p:cNvSpPr/>
              <p:nvPr/>
            </p:nvSpPr>
            <p:spPr>
              <a:xfrm>
                <a:off x="-24544475" y="2340425"/>
                <a:ext cx="104000" cy="244175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9767" extrusionOk="0">
                    <a:moveTo>
                      <a:pt x="2080" y="693"/>
                    </a:moveTo>
                    <a:cubicBezTo>
                      <a:pt x="2836" y="693"/>
                      <a:pt x="3466" y="1323"/>
                      <a:pt x="3466" y="2079"/>
                    </a:cubicBezTo>
                    <a:lnTo>
                      <a:pt x="3466" y="4537"/>
                    </a:lnTo>
                    <a:lnTo>
                      <a:pt x="694" y="4537"/>
                    </a:lnTo>
                    <a:lnTo>
                      <a:pt x="694" y="2079"/>
                    </a:lnTo>
                    <a:cubicBezTo>
                      <a:pt x="694" y="1323"/>
                      <a:pt x="1324" y="693"/>
                      <a:pt x="2080" y="693"/>
                    </a:cubicBezTo>
                    <a:close/>
                    <a:moveTo>
                      <a:pt x="3466" y="5261"/>
                    </a:moveTo>
                    <a:lnTo>
                      <a:pt x="3466" y="7719"/>
                    </a:lnTo>
                    <a:cubicBezTo>
                      <a:pt x="3497" y="8475"/>
                      <a:pt x="2867" y="9105"/>
                      <a:pt x="2080" y="9105"/>
                    </a:cubicBezTo>
                    <a:cubicBezTo>
                      <a:pt x="1324" y="9105"/>
                      <a:pt x="694" y="8475"/>
                      <a:pt x="694" y="7719"/>
                    </a:cubicBezTo>
                    <a:lnTo>
                      <a:pt x="694" y="5261"/>
                    </a:lnTo>
                    <a:close/>
                    <a:moveTo>
                      <a:pt x="2080" y="0"/>
                    </a:moveTo>
                    <a:cubicBezTo>
                      <a:pt x="946" y="0"/>
                      <a:pt x="0" y="945"/>
                      <a:pt x="0" y="2079"/>
                    </a:cubicBezTo>
                    <a:lnTo>
                      <a:pt x="0" y="7687"/>
                    </a:lnTo>
                    <a:cubicBezTo>
                      <a:pt x="0" y="8821"/>
                      <a:pt x="946" y="9767"/>
                      <a:pt x="2080" y="9767"/>
                    </a:cubicBezTo>
                    <a:cubicBezTo>
                      <a:pt x="3214" y="9767"/>
                      <a:pt x="4159" y="8821"/>
                      <a:pt x="4159" y="7687"/>
                    </a:cubicBezTo>
                    <a:lnTo>
                      <a:pt x="4159" y="2079"/>
                    </a:lnTo>
                    <a:cubicBezTo>
                      <a:pt x="4159" y="945"/>
                      <a:pt x="3277" y="0"/>
                      <a:pt x="208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6"/>
              <p:cNvSpPr/>
              <p:nvPr/>
            </p:nvSpPr>
            <p:spPr>
              <a:xfrm>
                <a:off x="-24501150" y="2375075"/>
                <a:ext cx="26800" cy="60675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2427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32" y="536"/>
                      <a:pt x="189" y="693"/>
                      <a:pt x="347" y="693"/>
                    </a:cubicBezTo>
                    <a:lnTo>
                      <a:pt x="347" y="2080"/>
                    </a:lnTo>
                    <a:cubicBezTo>
                      <a:pt x="347" y="2269"/>
                      <a:pt x="504" y="2426"/>
                      <a:pt x="693" y="2426"/>
                    </a:cubicBezTo>
                    <a:cubicBezTo>
                      <a:pt x="914" y="2426"/>
                      <a:pt x="1071" y="2269"/>
                      <a:pt x="1071" y="2080"/>
                    </a:cubicBezTo>
                    <a:lnTo>
                      <a:pt x="1071" y="693"/>
                    </a:lnTo>
                    <a:cubicBezTo>
                      <a:pt x="1071" y="315"/>
                      <a:pt x="756" y="0"/>
                      <a:pt x="34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916" name="Google Shape;1916;p36"/>
            <p:cNvCxnSpPr/>
            <p:nvPr/>
          </p:nvCxnSpPr>
          <p:spPr>
            <a:xfrm rot="10800000">
              <a:off x="5134675" y="3084825"/>
              <a:ext cx="79020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1917" name="Google Shape;1917;p36"/>
          <p:cNvSpPr txBox="1">
            <a:spLocks noGrp="1"/>
          </p:cNvSpPr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Healthcare data </a:t>
            </a:r>
            <a:br>
              <a:rPr lang="es" dirty="0" smtClean="0"/>
            </a:br>
            <a:r>
              <a:rPr lang="es" dirty="0" smtClean="0"/>
              <a:t>value chain</a:t>
            </a:r>
            <a:endParaRPr dirty="0"/>
          </a:p>
        </p:txBody>
      </p:sp>
      <p:pic>
        <p:nvPicPr>
          <p:cNvPr id="32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341" y="4744016"/>
            <a:ext cx="1285619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9E0"/>
        </a:solidFill>
        <a:effectLst/>
      </p:bgPr>
    </p:bg>
    <p:spTree>
      <p:nvGrpSpPr>
        <p:cNvPr id="1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41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sp>
        <p:nvSpPr>
          <p:cNvPr id="1992" name="Google Shape;1992;p41"/>
          <p:cNvSpPr txBox="1">
            <a:spLocks noGrp="1"/>
          </p:cNvSpPr>
          <p:nvPr>
            <p:ph type="ctrTitle"/>
          </p:nvPr>
        </p:nvSpPr>
        <p:spPr>
          <a:xfrm>
            <a:off x="2498700" y="1170000"/>
            <a:ext cx="4146600" cy="9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1993" name="Google Shape;1993;p41"/>
          <p:cNvSpPr txBox="1">
            <a:spLocks noGrp="1"/>
          </p:cNvSpPr>
          <p:nvPr>
            <p:ph type="subTitle" idx="1"/>
          </p:nvPr>
        </p:nvSpPr>
        <p:spPr>
          <a:xfrm>
            <a:off x="2777925" y="2112025"/>
            <a:ext cx="3588300" cy="19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b="1" dirty="0"/>
              <a:t>Does anyone have any questions</a:t>
            </a:r>
            <a:r>
              <a:rPr lang="es" sz="1600" b="1" dirty="0" smtClean="0"/>
              <a:t>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b="1" dirty="0" smtClean="0"/>
              <a:t>If no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b="1" dirty="0" smtClean="0"/>
              <a:t>Let’s solve it </a:t>
            </a:r>
            <a:r>
              <a:rPr lang="es" sz="1600" b="1" dirty="0" smtClean="0">
                <a:sym typeface="Wingdings" panose="05000000000000000000" pitchFamily="2" charset="2"/>
              </a:rPr>
              <a:t></a:t>
            </a:r>
            <a:endParaRPr sz="16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b="1" dirty="0"/>
          </a:p>
        </p:txBody>
      </p:sp>
      <p:pic>
        <p:nvPicPr>
          <p:cNvPr id="8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5341" y="4744016"/>
            <a:ext cx="1285619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9E0"/>
        </a:solidFill>
        <a:effectLst/>
      </p:bgPr>
    </p:bg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21"/>
          <p:cNvSpPr txBox="1">
            <a:spLocks noGrp="1"/>
          </p:cNvSpPr>
          <p:nvPr>
            <p:ph type="title" idx="18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+mj-lt"/>
              </a:rPr>
              <a:t>TABLE OF CONTENTS</a:t>
            </a:r>
            <a:endParaRPr dirty="0">
              <a:latin typeface="+mj-lt"/>
            </a:endParaRPr>
          </a:p>
        </p:txBody>
      </p:sp>
      <p:sp>
        <p:nvSpPr>
          <p:cNvPr id="1328" name="Google Shape;1328;p21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1329" name="Google Shape;1329;p21"/>
          <p:cNvSpPr txBox="1">
            <a:spLocks noGrp="1"/>
          </p:cNvSpPr>
          <p:nvPr>
            <p:ph type="title"/>
          </p:nvPr>
        </p:nvSpPr>
        <p:spPr>
          <a:xfrm flipH="1">
            <a:off x="3949748" y="690745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1330" name="Google Shape;1330;p21"/>
          <p:cNvSpPr txBox="1">
            <a:spLocks noGrp="1"/>
          </p:cNvSpPr>
          <p:nvPr>
            <p:ph type="title" idx="2"/>
          </p:nvPr>
        </p:nvSpPr>
        <p:spPr>
          <a:xfrm flipH="1">
            <a:off x="6244989" y="690745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331" name="Google Shape;1331;p21"/>
          <p:cNvSpPr txBox="1">
            <a:spLocks noGrp="1"/>
          </p:cNvSpPr>
          <p:nvPr>
            <p:ph type="title" idx="3"/>
          </p:nvPr>
        </p:nvSpPr>
        <p:spPr>
          <a:xfrm flipH="1">
            <a:off x="6244989" y="1988794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/>
          </a:p>
        </p:txBody>
      </p:sp>
      <p:sp>
        <p:nvSpPr>
          <p:cNvPr id="1332" name="Google Shape;1332;p21"/>
          <p:cNvSpPr txBox="1">
            <a:spLocks noGrp="1"/>
          </p:cNvSpPr>
          <p:nvPr>
            <p:ph type="title" idx="4"/>
          </p:nvPr>
        </p:nvSpPr>
        <p:spPr>
          <a:xfrm flipH="1">
            <a:off x="3945732" y="1988795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333" name="Google Shape;1333;p21"/>
          <p:cNvSpPr txBox="1">
            <a:spLocks noGrp="1"/>
          </p:cNvSpPr>
          <p:nvPr>
            <p:ph type="title" idx="5"/>
          </p:nvPr>
        </p:nvSpPr>
        <p:spPr>
          <a:xfrm flipH="1">
            <a:off x="3959137" y="3355518"/>
            <a:ext cx="15357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1334" name="Google Shape;1334;p21"/>
          <p:cNvSpPr txBox="1">
            <a:spLocks noGrp="1"/>
          </p:cNvSpPr>
          <p:nvPr>
            <p:ph type="subTitle" idx="1"/>
          </p:nvPr>
        </p:nvSpPr>
        <p:spPr>
          <a:xfrm>
            <a:off x="4001850" y="1230300"/>
            <a:ext cx="2748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dirty="0" smtClean="0"/>
              <a:t>Background</a:t>
            </a:r>
            <a:endParaRPr dirty="0"/>
          </a:p>
        </p:txBody>
      </p:sp>
      <p:sp>
        <p:nvSpPr>
          <p:cNvPr id="1337" name="Google Shape;1337;p21"/>
          <p:cNvSpPr txBox="1">
            <a:spLocks noGrp="1"/>
          </p:cNvSpPr>
          <p:nvPr>
            <p:ph type="subTitle" idx="9"/>
          </p:nvPr>
        </p:nvSpPr>
        <p:spPr>
          <a:xfrm>
            <a:off x="3997225" y="2541800"/>
            <a:ext cx="2748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Introduction</a:t>
            </a:r>
            <a:endParaRPr dirty="0"/>
          </a:p>
        </p:txBody>
      </p:sp>
      <p:sp>
        <p:nvSpPr>
          <p:cNvPr id="1339" name="Google Shape;1339;p21"/>
          <p:cNvSpPr txBox="1">
            <a:spLocks noGrp="1"/>
          </p:cNvSpPr>
          <p:nvPr>
            <p:ph type="subTitle" idx="14"/>
          </p:nvPr>
        </p:nvSpPr>
        <p:spPr>
          <a:xfrm>
            <a:off x="6289273" y="2540449"/>
            <a:ext cx="2742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D</a:t>
            </a:r>
            <a:r>
              <a:rPr lang="es" dirty="0" smtClean="0"/>
              <a:t>ata Science value chain</a:t>
            </a:r>
            <a:endParaRPr dirty="0"/>
          </a:p>
        </p:txBody>
      </p:sp>
      <p:sp>
        <p:nvSpPr>
          <p:cNvPr id="1340" name="Google Shape;1340;p21"/>
          <p:cNvSpPr txBox="1">
            <a:spLocks noGrp="1"/>
          </p:cNvSpPr>
          <p:nvPr>
            <p:ph type="subTitle" idx="7"/>
          </p:nvPr>
        </p:nvSpPr>
        <p:spPr>
          <a:xfrm>
            <a:off x="6295276" y="1228950"/>
            <a:ext cx="2742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dirty="0" smtClean="0"/>
              <a:t>Dataset</a:t>
            </a:r>
            <a:endParaRPr dirty="0"/>
          </a:p>
        </p:txBody>
      </p:sp>
      <p:sp>
        <p:nvSpPr>
          <p:cNvPr id="1342" name="Google Shape;1342;p21"/>
          <p:cNvSpPr txBox="1">
            <a:spLocks noGrp="1"/>
          </p:cNvSpPr>
          <p:nvPr>
            <p:ph type="subTitle" idx="16"/>
          </p:nvPr>
        </p:nvSpPr>
        <p:spPr>
          <a:xfrm>
            <a:off x="3997387" y="3894977"/>
            <a:ext cx="2748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dirty="0" smtClean="0"/>
              <a:t>Challenge</a:t>
            </a:r>
            <a:endParaRPr dirty="0"/>
          </a:p>
        </p:txBody>
      </p:sp>
      <p:pic>
        <p:nvPicPr>
          <p:cNvPr id="24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895" y="4744016"/>
            <a:ext cx="1398905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0" name="Google Shape;1440;p26"/>
          <p:cNvGrpSpPr/>
          <p:nvPr/>
        </p:nvGrpSpPr>
        <p:grpSpPr>
          <a:xfrm>
            <a:off x="2957893" y="897000"/>
            <a:ext cx="2384443" cy="3568218"/>
            <a:chOff x="5946261" y="978994"/>
            <a:chExt cx="2384443" cy="3568218"/>
          </a:xfrm>
        </p:grpSpPr>
        <p:sp>
          <p:nvSpPr>
            <p:cNvPr id="1441" name="Google Shape;1441;p26"/>
            <p:cNvSpPr/>
            <p:nvPr/>
          </p:nvSpPr>
          <p:spPr>
            <a:xfrm>
              <a:off x="6370606" y="4238564"/>
              <a:ext cx="1535734" cy="308649"/>
            </a:xfrm>
            <a:custGeom>
              <a:avLst/>
              <a:gdLst/>
              <a:ahLst/>
              <a:cxnLst/>
              <a:rect l="l" t="t" r="r" b="b"/>
              <a:pathLst>
                <a:path w="22495" h="4521" extrusionOk="0">
                  <a:moveTo>
                    <a:pt x="11265" y="0"/>
                  </a:moveTo>
                  <a:cubicBezTo>
                    <a:pt x="5054" y="0"/>
                    <a:pt x="0" y="1022"/>
                    <a:pt x="0" y="2261"/>
                  </a:cubicBezTo>
                  <a:cubicBezTo>
                    <a:pt x="0" y="3508"/>
                    <a:pt x="5054" y="4521"/>
                    <a:pt x="11265" y="4521"/>
                  </a:cubicBezTo>
                  <a:cubicBezTo>
                    <a:pt x="17449" y="4521"/>
                    <a:pt x="22494" y="3508"/>
                    <a:pt x="22494" y="2261"/>
                  </a:cubicBezTo>
                  <a:cubicBezTo>
                    <a:pt x="22494" y="1022"/>
                    <a:pt x="17449" y="0"/>
                    <a:pt x="11265" y="0"/>
                  </a:cubicBezTo>
                  <a:close/>
                </a:path>
              </a:pathLst>
            </a:custGeom>
            <a:solidFill>
              <a:srgbClr val="8CACB9">
                <a:alpha val="91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2" name="Google Shape;1442;p26"/>
            <p:cNvGrpSpPr/>
            <p:nvPr/>
          </p:nvGrpSpPr>
          <p:grpSpPr>
            <a:xfrm>
              <a:off x="5946261" y="978994"/>
              <a:ext cx="2384443" cy="3435724"/>
              <a:chOff x="1994350" y="240375"/>
              <a:chExt cx="3617725" cy="5212750"/>
            </a:xfrm>
          </p:grpSpPr>
          <p:sp>
            <p:nvSpPr>
              <p:cNvPr id="1443" name="Google Shape;1443;p26"/>
              <p:cNvSpPr/>
              <p:nvPr/>
            </p:nvSpPr>
            <p:spPr>
              <a:xfrm>
                <a:off x="1994350" y="1744850"/>
                <a:ext cx="3617725" cy="1694600"/>
              </a:xfrm>
              <a:custGeom>
                <a:avLst/>
                <a:gdLst/>
                <a:ahLst/>
                <a:cxnLst/>
                <a:rect l="l" t="t" r="r" b="b"/>
                <a:pathLst>
                  <a:path w="144709" h="67784" extrusionOk="0">
                    <a:moveTo>
                      <a:pt x="62170" y="0"/>
                    </a:moveTo>
                    <a:cubicBezTo>
                      <a:pt x="61785" y="0"/>
                      <a:pt x="61333" y="0"/>
                      <a:pt x="60857" y="91"/>
                    </a:cubicBezTo>
                    <a:cubicBezTo>
                      <a:pt x="56603" y="91"/>
                      <a:pt x="52461" y="1584"/>
                      <a:pt x="49157" y="4323"/>
                    </a:cubicBezTo>
                    <a:lnTo>
                      <a:pt x="12108" y="35351"/>
                    </a:lnTo>
                    <a:cubicBezTo>
                      <a:pt x="12108" y="35351"/>
                      <a:pt x="7031" y="32821"/>
                      <a:pt x="4820" y="32821"/>
                    </a:cubicBezTo>
                    <a:cubicBezTo>
                      <a:pt x="4370" y="32821"/>
                      <a:pt x="4038" y="32926"/>
                      <a:pt x="3893" y="33179"/>
                    </a:cubicBezTo>
                    <a:cubicBezTo>
                      <a:pt x="2942" y="34786"/>
                      <a:pt x="7672" y="36777"/>
                      <a:pt x="7672" y="36777"/>
                    </a:cubicBezTo>
                    <a:cubicBezTo>
                      <a:pt x="7672" y="36777"/>
                      <a:pt x="113" y="38271"/>
                      <a:pt x="23" y="39606"/>
                    </a:cubicBezTo>
                    <a:cubicBezTo>
                      <a:pt x="0" y="39932"/>
                      <a:pt x="481" y="40054"/>
                      <a:pt x="1217" y="40054"/>
                    </a:cubicBezTo>
                    <a:cubicBezTo>
                      <a:pt x="3451" y="40054"/>
                      <a:pt x="8034" y="38927"/>
                      <a:pt x="8034" y="38927"/>
                    </a:cubicBezTo>
                    <a:lnTo>
                      <a:pt x="8034" y="38927"/>
                    </a:lnTo>
                    <a:cubicBezTo>
                      <a:pt x="8034" y="38927"/>
                      <a:pt x="2105" y="42707"/>
                      <a:pt x="2670" y="43657"/>
                    </a:cubicBezTo>
                    <a:cubicBezTo>
                      <a:pt x="2721" y="43747"/>
                      <a:pt x="2833" y="43787"/>
                      <a:pt x="2992" y="43787"/>
                    </a:cubicBezTo>
                    <a:cubicBezTo>
                      <a:pt x="4313" y="43787"/>
                      <a:pt x="8894" y="41010"/>
                      <a:pt x="8894" y="41009"/>
                    </a:cubicBezTo>
                    <a:lnTo>
                      <a:pt x="8894" y="41009"/>
                    </a:lnTo>
                    <a:cubicBezTo>
                      <a:pt x="8894" y="41010"/>
                      <a:pt x="5771" y="46486"/>
                      <a:pt x="6541" y="46486"/>
                    </a:cubicBezTo>
                    <a:cubicBezTo>
                      <a:pt x="7378" y="46486"/>
                      <a:pt x="10682" y="42141"/>
                      <a:pt x="10682" y="42141"/>
                    </a:cubicBezTo>
                    <a:lnTo>
                      <a:pt x="10682" y="42141"/>
                    </a:lnTo>
                    <a:cubicBezTo>
                      <a:pt x="10682" y="42141"/>
                      <a:pt x="10059" y="47062"/>
                      <a:pt x="11326" y="47062"/>
                    </a:cubicBezTo>
                    <a:cubicBezTo>
                      <a:pt x="11359" y="47062"/>
                      <a:pt x="11393" y="47059"/>
                      <a:pt x="11429" y="47052"/>
                    </a:cubicBezTo>
                    <a:cubicBezTo>
                      <a:pt x="12764" y="46758"/>
                      <a:pt x="14462" y="38837"/>
                      <a:pt x="14462" y="38837"/>
                    </a:cubicBezTo>
                    <a:lnTo>
                      <a:pt x="51895" y="17336"/>
                    </a:lnTo>
                    <a:lnTo>
                      <a:pt x="51895" y="67783"/>
                    </a:lnTo>
                    <a:lnTo>
                      <a:pt x="92814" y="67783"/>
                    </a:lnTo>
                    <a:lnTo>
                      <a:pt x="92814" y="17336"/>
                    </a:lnTo>
                    <a:lnTo>
                      <a:pt x="130247" y="38837"/>
                    </a:lnTo>
                    <a:cubicBezTo>
                      <a:pt x="130247" y="38837"/>
                      <a:pt x="131944" y="46758"/>
                      <a:pt x="133280" y="47052"/>
                    </a:cubicBezTo>
                    <a:cubicBezTo>
                      <a:pt x="133316" y="47059"/>
                      <a:pt x="133350" y="47062"/>
                      <a:pt x="133383" y="47062"/>
                    </a:cubicBezTo>
                    <a:cubicBezTo>
                      <a:pt x="134650" y="47062"/>
                      <a:pt x="134027" y="42141"/>
                      <a:pt x="134027" y="42141"/>
                    </a:cubicBezTo>
                    <a:lnTo>
                      <a:pt x="134027" y="42141"/>
                    </a:lnTo>
                    <a:cubicBezTo>
                      <a:pt x="134027" y="42141"/>
                      <a:pt x="137331" y="46486"/>
                      <a:pt x="138168" y="46486"/>
                    </a:cubicBezTo>
                    <a:cubicBezTo>
                      <a:pt x="138938" y="46486"/>
                      <a:pt x="135815" y="41010"/>
                      <a:pt x="135815" y="41009"/>
                    </a:cubicBezTo>
                    <a:lnTo>
                      <a:pt x="135815" y="41009"/>
                    </a:lnTo>
                    <a:cubicBezTo>
                      <a:pt x="135815" y="41010"/>
                      <a:pt x="140396" y="43787"/>
                      <a:pt x="141782" y="43787"/>
                    </a:cubicBezTo>
                    <a:cubicBezTo>
                      <a:pt x="141948" y="43787"/>
                      <a:pt x="142068" y="43747"/>
                      <a:pt x="142129" y="43657"/>
                    </a:cubicBezTo>
                    <a:cubicBezTo>
                      <a:pt x="142604" y="42707"/>
                      <a:pt x="136765" y="38927"/>
                      <a:pt x="136765" y="38927"/>
                    </a:cubicBezTo>
                    <a:lnTo>
                      <a:pt x="136765" y="38927"/>
                    </a:lnTo>
                    <a:cubicBezTo>
                      <a:pt x="136766" y="38927"/>
                      <a:pt x="141298" y="40054"/>
                      <a:pt x="143506" y="40054"/>
                    </a:cubicBezTo>
                    <a:cubicBezTo>
                      <a:pt x="144233" y="40054"/>
                      <a:pt x="144709" y="39932"/>
                      <a:pt x="144686" y="39606"/>
                    </a:cubicBezTo>
                    <a:cubicBezTo>
                      <a:pt x="144596" y="38271"/>
                      <a:pt x="137037" y="36777"/>
                      <a:pt x="137037" y="36777"/>
                    </a:cubicBezTo>
                    <a:cubicBezTo>
                      <a:pt x="137037" y="36777"/>
                      <a:pt x="141767" y="34786"/>
                      <a:pt x="140816" y="33179"/>
                    </a:cubicBezTo>
                    <a:cubicBezTo>
                      <a:pt x="140675" y="32926"/>
                      <a:pt x="140346" y="32821"/>
                      <a:pt x="139898" y="32821"/>
                    </a:cubicBezTo>
                    <a:cubicBezTo>
                      <a:pt x="137700" y="32821"/>
                      <a:pt x="132623" y="35351"/>
                      <a:pt x="132623" y="35351"/>
                    </a:cubicBezTo>
                    <a:lnTo>
                      <a:pt x="95552" y="4323"/>
                    </a:lnTo>
                    <a:cubicBezTo>
                      <a:pt x="92248" y="1584"/>
                      <a:pt x="88106" y="91"/>
                      <a:pt x="83851" y="91"/>
                    </a:cubicBezTo>
                    <a:cubicBezTo>
                      <a:pt x="83399" y="0"/>
                      <a:pt x="83014" y="0"/>
                      <a:pt x="82539" y="0"/>
                    </a:cubicBez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3649875" y="1480600"/>
                <a:ext cx="304425" cy="289725"/>
              </a:xfrm>
              <a:custGeom>
                <a:avLst/>
                <a:gdLst/>
                <a:ahLst/>
                <a:cxnLst/>
                <a:rect l="l" t="t" r="r" b="b"/>
                <a:pathLst>
                  <a:path w="12177" h="11589" extrusionOk="0">
                    <a:moveTo>
                      <a:pt x="0" y="1"/>
                    </a:moveTo>
                    <a:lnTo>
                      <a:pt x="0" y="11589"/>
                    </a:lnTo>
                    <a:lnTo>
                      <a:pt x="12176" y="11589"/>
                    </a:lnTo>
                    <a:lnTo>
                      <a:pt x="12176" y="1"/>
                    </a:ln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3649875" y="1480600"/>
                <a:ext cx="30442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12177" h="5841" extrusionOk="0">
                    <a:moveTo>
                      <a:pt x="0" y="1"/>
                    </a:moveTo>
                    <a:lnTo>
                      <a:pt x="0" y="4799"/>
                    </a:lnTo>
                    <a:cubicBezTo>
                      <a:pt x="1901" y="5478"/>
                      <a:pt x="3961" y="5840"/>
                      <a:pt x="6133" y="5840"/>
                    </a:cubicBezTo>
                    <a:cubicBezTo>
                      <a:pt x="8216" y="5840"/>
                      <a:pt x="10275" y="5478"/>
                      <a:pt x="12176" y="4799"/>
                    </a:cubicBezTo>
                    <a:lnTo>
                      <a:pt x="12176" y="1"/>
                    </a:lnTo>
                    <a:close/>
                  </a:path>
                </a:pathLst>
              </a:custGeom>
              <a:solidFill>
                <a:srgbClr val="E57B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3235125" y="884250"/>
                <a:ext cx="240500" cy="240500"/>
              </a:xfrm>
              <a:custGeom>
                <a:avLst/>
                <a:gdLst/>
                <a:ahLst/>
                <a:cxnLst/>
                <a:rect l="l" t="t" r="r" b="b"/>
                <a:pathLst>
                  <a:path w="9620" h="9620" extrusionOk="0">
                    <a:moveTo>
                      <a:pt x="4799" y="1"/>
                    </a:moveTo>
                    <a:cubicBezTo>
                      <a:pt x="2174" y="1"/>
                      <a:pt x="1" y="2173"/>
                      <a:pt x="1" y="4799"/>
                    </a:cubicBezTo>
                    <a:cubicBezTo>
                      <a:pt x="1" y="7447"/>
                      <a:pt x="2174" y="9619"/>
                      <a:pt x="4799" y="9619"/>
                    </a:cubicBezTo>
                    <a:cubicBezTo>
                      <a:pt x="7447" y="9619"/>
                      <a:pt x="9619" y="7447"/>
                      <a:pt x="9619" y="4799"/>
                    </a:cubicBezTo>
                    <a:cubicBezTo>
                      <a:pt x="9619" y="2173"/>
                      <a:pt x="7447" y="1"/>
                      <a:pt x="4799" y="1"/>
                    </a:cubicBezTo>
                    <a:close/>
                  </a:path>
                </a:pathLst>
              </a:custGeom>
              <a:solidFill>
                <a:srgbClr val="E57B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4124000" y="884250"/>
                <a:ext cx="240500" cy="240500"/>
              </a:xfrm>
              <a:custGeom>
                <a:avLst/>
                <a:gdLst/>
                <a:ahLst/>
                <a:cxnLst/>
                <a:rect l="l" t="t" r="r" b="b"/>
                <a:pathLst>
                  <a:path w="9620" h="9620" extrusionOk="0">
                    <a:moveTo>
                      <a:pt x="4799" y="1"/>
                    </a:moveTo>
                    <a:cubicBezTo>
                      <a:pt x="2173" y="1"/>
                      <a:pt x="1" y="2173"/>
                      <a:pt x="1" y="4799"/>
                    </a:cubicBezTo>
                    <a:cubicBezTo>
                      <a:pt x="1" y="7447"/>
                      <a:pt x="2173" y="9619"/>
                      <a:pt x="4799" y="9619"/>
                    </a:cubicBezTo>
                    <a:cubicBezTo>
                      <a:pt x="7447" y="9619"/>
                      <a:pt x="9619" y="7447"/>
                      <a:pt x="9619" y="4799"/>
                    </a:cubicBezTo>
                    <a:cubicBezTo>
                      <a:pt x="9619" y="2173"/>
                      <a:pt x="7447" y="1"/>
                      <a:pt x="4799" y="1"/>
                    </a:cubicBezTo>
                    <a:close/>
                  </a:path>
                </a:pathLst>
              </a:custGeom>
              <a:solidFill>
                <a:srgbClr val="E57B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3355075" y="384100"/>
                <a:ext cx="896250" cy="1165000"/>
              </a:xfrm>
              <a:custGeom>
                <a:avLst/>
                <a:gdLst/>
                <a:ahLst/>
                <a:cxnLst/>
                <a:rect l="l" t="t" r="r" b="b"/>
                <a:pathLst>
                  <a:path w="35850" h="46600" extrusionOk="0">
                    <a:moveTo>
                      <a:pt x="17925" y="0"/>
                    </a:moveTo>
                    <a:cubicBezTo>
                      <a:pt x="8035" y="0"/>
                      <a:pt x="1" y="8034"/>
                      <a:pt x="1" y="17925"/>
                    </a:cubicBezTo>
                    <a:lnTo>
                      <a:pt x="1" y="28675"/>
                    </a:lnTo>
                    <a:cubicBezTo>
                      <a:pt x="1" y="38588"/>
                      <a:pt x="8035" y="46599"/>
                      <a:pt x="17925" y="46599"/>
                    </a:cubicBezTo>
                    <a:cubicBezTo>
                      <a:pt x="27838" y="46599"/>
                      <a:pt x="35850" y="38588"/>
                      <a:pt x="35850" y="28675"/>
                    </a:cubicBezTo>
                    <a:lnTo>
                      <a:pt x="35850" y="17925"/>
                    </a:lnTo>
                    <a:cubicBezTo>
                      <a:pt x="35850" y="8034"/>
                      <a:pt x="27838" y="0"/>
                      <a:pt x="17925" y="0"/>
                    </a:cubicBez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3235125" y="240375"/>
                <a:ext cx="1105600" cy="763850"/>
              </a:xfrm>
              <a:custGeom>
                <a:avLst/>
                <a:gdLst/>
                <a:ahLst/>
                <a:cxnLst/>
                <a:rect l="l" t="t" r="r" b="b"/>
                <a:pathLst>
                  <a:path w="44224" h="30554" extrusionOk="0">
                    <a:moveTo>
                      <a:pt x="22067" y="1"/>
                    </a:moveTo>
                    <a:cubicBezTo>
                      <a:pt x="14802" y="1"/>
                      <a:pt x="18491" y="3486"/>
                      <a:pt x="18491" y="3486"/>
                    </a:cubicBezTo>
                    <a:cubicBezTo>
                      <a:pt x="18491" y="3486"/>
                      <a:pt x="15191" y="3040"/>
                      <a:pt x="11975" y="3040"/>
                    </a:cubicBezTo>
                    <a:cubicBezTo>
                      <a:pt x="9484" y="3040"/>
                      <a:pt x="7044" y="3307"/>
                      <a:pt x="6225" y="4255"/>
                    </a:cubicBezTo>
                    <a:cubicBezTo>
                      <a:pt x="4437" y="6428"/>
                      <a:pt x="8759" y="6881"/>
                      <a:pt x="8759" y="6881"/>
                    </a:cubicBezTo>
                    <a:cubicBezTo>
                      <a:pt x="8759" y="6881"/>
                      <a:pt x="1" y="10389"/>
                      <a:pt x="1314" y="11973"/>
                    </a:cubicBezTo>
                    <a:cubicBezTo>
                      <a:pt x="2379" y="13174"/>
                      <a:pt x="4014" y="13325"/>
                      <a:pt x="4771" y="13325"/>
                    </a:cubicBezTo>
                    <a:cubicBezTo>
                      <a:pt x="5028" y="13325"/>
                      <a:pt x="5184" y="13308"/>
                      <a:pt x="5184" y="13308"/>
                    </a:cubicBezTo>
                    <a:lnTo>
                      <a:pt x="5184" y="13308"/>
                    </a:lnTo>
                    <a:cubicBezTo>
                      <a:pt x="5184" y="13308"/>
                      <a:pt x="1223" y="16612"/>
                      <a:pt x="3780" y="18581"/>
                    </a:cubicBezTo>
                    <a:cubicBezTo>
                      <a:pt x="3871" y="18672"/>
                      <a:pt x="3961" y="18672"/>
                      <a:pt x="4052" y="18762"/>
                    </a:cubicBezTo>
                    <a:cubicBezTo>
                      <a:pt x="3101" y="24330"/>
                      <a:pt x="3577" y="30554"/>
                      <a:pt x="5568" y="30554"/>
                    </a:cubicBezTo>
                    <a:cubicBezTo>
                      <a:pt x="7741" y="30554"/>
                      <a:pt x="8963" y="23108"/>
                      <a:pt x="9325" y="18966"/>
                    </a:cubicBezTo>
                    <a:cubicBezTo>
                      <a:pt x="18016" y="18491"/>
                      <a:pt x="33292" y="15753"/>
                      <a:pt x="33293" y="15752"/>
                    </a:cubicBezTo>
                    <a:lnTo>
                      <a:pt x="33293" y="15752"/>
                    </a:lnTo>
                    <a:cubicBezTo>
                      <a:pt x="33293" y="15753"/>
                      <a:pt x="33207" y="19064"/>
                      <a:pt x="33978" y="19064"/>
                    </a:cubicBezTo>
                    <a:cubicBezTo>
                      <a:pt x="33998" y="19064"/>
                      <a:pt x="34018" y="19061"/>
                      <a:pt x="34039" y="19057"/>
                    </a:cubicBezTo>
                    <a:cubicBezTo>
                      <a:pt x="34899" y="18966"/>
                      <a:pt x="36597" y="16409"/>
                      <a:pt x="36597" y="16409"/>
                    </a:cubicBezTo>
                    <a:cubicBezTo>
                      <a:pt x="36597" y="16409"/>
                      <a:pt x="37615" y="30554"/>
                      <a:pt x="40648" y="30554"/>
                    </a:cubicBezTo>
                    <a:cubicBezTo>
                      <a:pt x="44224" y="30554"/>
                      <a:pt x="42821" y="10275"/>
                      <a:pt x="37253" y="10185"/>
                    </a:cubicBezTo>
                    <a:cubicBezTo>
                      <a:pt x="37253" y="10185"/>
                      <a:pt x="32523" y="1"/>
                      <a:pt x="22067" y="1"/>
                    </a:cubicBezTo>
                    <a:close/>
                  </a:path>
                </a:pathLst>
              </a:custGeom>
              <a:solidFill>
                <a:srgbClr val="062E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3402600" y="1947400"/>
                <a:ext cx="801200" cy="1364725"/>
              </a:xfrm>
              <a:custGeom>
                <a:avLst/>
                <a:gdLst/>
                <a:ahLst/>
                <a:cxnLst/>
                <a:rect l="l" t="t" r="r" b="b"/>
                <a:pathLst>
                  <a:path w="32048" h="54589" extrusionOk="0">
                    <a:moveTo>
                      <a:pt x="8669" y="0"/>
                    </a:moveTo>
                    <a:cubicBezTo>
                      <a:pt x="3871" y="0"/>
                      <a:pt x="1" y="3870"/>
                      <a:pt x="1" y="8578"/>
                    </a:cubicBezTo>
                    <a:lnTo>
                      <a:pt x="1" y="45921"/>
                    </a:lnTo>
                    <a:cubicBezTo>
                      <a:pt x="1" y="50741"/>
                      <a:pt x="3871" y="54589"/>
                      <a:pt x="8669" y="54589"/>
                    </a:cubicBezTo>
                    <a:lnTo>
                      <a:pt x="23380" y="54589"/>
                    </a:lnTo>
                    <a:cubicBezTo>
                      <a:pt x="28200" y="54589"/>
                      <a:pt x="32048" y="50741"/>
                      <a:pt x="32048" y="45921"/>
                    </a:cubicBezTo>
                    <a:lnTo>
                      <a:pt x="32048" y="8578"/>
                    </a:lnTo>
                    <a:cubicBezTo>
                      <a:pt x="32048" y="3870"/>
                      <a:pt x="28200" y="0"/>
                      <a:pt x="2338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3522550" y="2525075"/>
                <a:ext cx="353650" cy="245025"/>
              </a:xfrm>
              <a:custGeom>
                <a:avLst/>
                <a:gdLst/>
                <a:ahLst/>
                <a:cxnLst/>
                <a:rect l="l" t="t" r="r" b="b"/>
                <a:pathLst>
                  <a:path w="14146" h="9801" extrusionOk="0">
                    <a:moveTo>
                      <a:pt x="5003" y="1"/>
                    </a:moveTo>
                    <a:cubicBezTo>
                      <a:pt x="2264" y="1"/>
                      <a:pt x="1" y="2264"/>
                      <a:pt x="1" y="5002"/>
                    </a:cubicBezTo>
                    <a:lnTo>
                      <a:pt x="1" y="6700"/>
                    </a:lnTo>
                    <a:cubicBezTo>
                      <a:pt x="1" y="8488"/>
                      <a:pt x="1336" y="9800"/>
                      <a:pt x="3034" y="9800"/>
                    </a:cubicBezTo>
                    <a:lnTo>
                      <a:pt x="7356" y="9800"/>
                    </a:lnTo>
                    <a:cubicBezTo>
                      <a:pt x="11136" y="9800"/>
                      <a:pt x="14146" y="6790"/>
                      <a:pt x="14146" y="3101"/>
                    </a:cubicBezTo>
                    <a:cubicBezTo>
                      <a:pt x="14146" y="1313"/>
                      <a:pt x="12743" y="1"/>
                      <a:pt x="11045" y="1"/>
                    </a:cubicBezTo>
                    <a:close/>
                  </a:path>
                </a:pathLst>
              </a:custGeom>
              <a:solidFill>
                <a:srgbClr val="E54C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6"/>
              <p:cNvSpPr/>
              <p:nvPr/>
            </p:nvSpPr>
            <p:spPr>
              <a:xfrm>
                <a:off x="3501625" y="2958475"/>
                <a:ext cx="348550" cy="304425"/>
              </a:xfrm>
              <a:custGeom>
                <a:avLst/>
                <a:gdLst/>
                <a:ahLst/>
                <a:cxnLst/>
                <a:rect l="l" t="t" r="r" b="b"/>
                <a:pathLst>
                  <a:path w="13942" h="12177" extrusionOk="0">
                    <a:moveTo>
                      <a:pt x="4323" y="1"/>
                    </a:moveTo>
                    <a:cubicBezTo>
                      <a:pt x="1970" y="1"/>
                      <a:pt x="1" y="1992"/>
                      <a:pt x="1" y="4437"/>
                    </a:cubicBezTo>
                    <a:cubicBezTo>
                      <a:pt x="1" y="6790"/>
                      <a:pt x="1970" y="8782"/>
                      <a:pt x="4323" y="8782"/>
                    </a:cubicBezTo>
                    <a:lnTo>
                      <a:pt x="11113" y="8782"/>
                    </a:lnTo>
                    <a:lnTo>
                      <a:pt x="11113" y="10751"/>
                    </a:lnTo>
                    <a:cubicBezTo>
                      <a:pt x="11113" y="11521"/>
                      <a:pt x="11679" y="12177"/>
                      <a:pt x="12539" y="12177"/>
                    </a:cubicBezTo>
                    <a:cubicBezTo>
                      <a:pt x="13286" y="12177"/>
                      <a:pt x="13942" y="11521"/>
                      <a:pt x="13942" y="10751"/>
                    </a:cubicBezTo>
                    <a:lnTo>
                      <a:pt x="13942" y="7356"/>
                    </a:lnTo>
                    <a:cubicBezTo>
                      <a:pt x="13942" y="6609"/>
                      <a:pt x="13286" y="5953"/>
                      <a:pt x="12539" y="5953"/>
                    </a:cubicBezTo>
                    <a:lnTo>
                      <a:pt x="4323" y="5953"/>
                    </a:lnTo>
                    <a:cubicBezTo>
                      <a:pt x="3486" y="5953"/>
                      <a:pt x="2830" y="5206"/>
                      <a:pt x="2830" y="4437"/>
                    </a:cubicBezTo>
                    <a:cubicBezTo>
                      <a:pt x="2830" y="3599"/>
                      <a:pt x="3486" y="2830"/>
                      <a:pt x="4323" y="2830"/>
                    </a:cubicBezTo>
                    <a:lnTo>
                      <a:pt x="12448" y="2830"/>
                    </a:lnTo>
                    <a:cubicBezTo>
                      <a:pt x="13286" y="2830"/>
                      <a:pt x="13851" y="2264"/>
                      <a:pt x="13851" y="1427"/>
                    </a:cubicBezTo>
                    <a:cubicBezTo>
                      <a:pt x="13851" y="680"/>
                      <a:pt x="13286" y="1"/>
                      <a:pt x="12448" y="1"/>
                    </a:cubicBezTo>
                    <a:close/>
                  </a:path>
                </a:pathLst>
              </a:custGeom>
              <a:solidFill>
                <a:srgbClr val="B7D9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6"/>
              <p:cNvSpPr/>
              <p:nvPr/>
            </p:nvSpPr>
            <p:spPr>
              <a:xfrm>
                <a:off x="3492000" y="2753675"/>
                <a:ext cx="646175" cy="308950"/>
              </a:xfrm>
              <a:custGeom>
                <a:avLst/>
                <a:gdLst/>
                <a:ahLst/>
                <a:cxnLst/>
                <a:rect l="l" t="t" r="r" b="b"/>
                <a:pathLst>
                  <a:path w="25847" h="12358" extrusionOk="0">
                    <a:moveTo>
                      <a:pt x="2739" y="0"/>
                    </a:moveTo>
                    <a:cubicBezTo>
                      <a:pt x="1223" y="0"/>
                      <a:pt x="1" y="1132"/>
                      <a:pt x="1" y="2648"/>
                    </a:cubicBezTo>
                    <a:cubicBezTo>
                      <a:pt x="1" y="4142"/>
                      <a:pt x="1223" y="5364"/>
                      <a:pt x="2739" y="5364"/>
                    </a:cubicBezTo>
                    <a:lnTo>
                      <a:pt x="19623" y="5364"/>
                    </a:lnTo>
                    <a:cubicBezTo>
                      <a:pt x="20098" y="5364"/>
                      <a:pt x="20460" y="5658"/>
                      <a:pt x="20460" y="6133"/>
                    </a:cubicBezTo>
                    <a:cubicBezTo>
                      <a:pt x="20460" y="6609"/>
                      <a:pt x="20098" y="6971"/>
                      <a:pt x="19623" y="6971"/>
                    </a:cubicBezTo>
                    <a:lnTo>
                      <a:pt x="12833" y="6971"/>
                    </a:lnTo>
                    <a:cubicBezTo>
                      <a:pt x="11317" y="6971"/>
                      <a:pt x="10185" y="8193"/>
                      <a:pt x="10185" y="9619"/>
                    </a:cubicBezTo>
                    <a:cubicBezTo>
                      <a:pt x="10185" y="11135"/>
                      <a:pt x="11317" y="12357"/>
                      <a:pt x="12833" y="12357"/>
                    </a:cubicBezTo>
                    <a:lnTo>
                      <a:pt x="19623" y="12357"/>
                    </a:lnTo>
                    <a:cubicBezTo>
                      <a:pt x="23018" y="12357"/>
                      <a:pt x="25847" y="9528"/>
                      <a:pt x="25847" y="6133"/>
                    </a:cubicBezTo>
                    <a:cubicBezTo>
                      <a:pt x="25847" y="2739"/>
                      <a:pt x="23018" y="0"/>
                      <a:pt x="19623" y="0"/>
                    </a:cubicBezTo>
                    <a:close/>
                  </a:path>
                </a:pathLst>
              </a:custGeom>
              <a:solidFill>
                <a:srgbClr val="9CC4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6"/>
              <p:cNvSpPr/>
              <p:nvPr/>
            </p:nvSpPr>
            <p:spPr>
              <a:xfrm>
                <a:off x="3744350" y="1947400"/>
                <a:ext cx="117725" cy="28065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11226" extrusionOk="0">
                    <a:moveTo>
                      <a:pt x="1" y="0"/>
                    </a:moveTo>
                    <a:lnTo>
                      <a:pt x="1" y="11226"/>
                    </a:lnTo>
                    <a:lnTo>
                      <a:pt x="4708" y="11226"/>
                    </a:lnTo>
                    <a:lnTo>
                      <a:pt x="4708" y="0"/>
                    </a:lnTo>
                    <a:close/>
                  </a:path>
                </a:pathLst>
              </a:custGeom>
              <a:solidFill>
                <a:srgbClr val="E8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6"/>
              <p:cNvSpPr/>
              <p:nvPr/>
            </p:nvSpPr>
            <p:spPr>
              <a:xfrm>
                <a:off x="3725675" y="2552450"/>
                <a:ext cx="332150" cy="227275"/>
              </a:xfrm>
              <a:custGeom>
                <a:avLst/>
                <a:gdLst/>
                <a:ahLst/>
                <a:cxnLst/>
                <a:rect l="l" t="t" r="r" b="b"/>
                <a:pathLst>
                  <a:path w="13286" h="9091" extrusionOk="0">
                    <a:moveTo>
                      <a:pt x="9222" y="1"/>
                    </a:moveTo>
                    <a:cubicBezTo>
                      <a:pt x="8886" y="1"/>
                      <a:pt x="8542" y="42"/>
                      <a:pt x="8194" y="128"/>
                    </a:cubicBezTo>
                    <a:lnTo>
                      <a:pt x="3101" y="1440"/>
                    </a:lnTo>
                    <a:cubicBezTo>
                      <a:pt x="1313" y="1916"/>
                      <a:pt x="1" y="3523"/>
                      <a:pt x="1" y="5401"/>
                    </a:cubicBezTo>
                    <a:cubicBezTo>
                      <a:pt x="1" y="7483"/>
                      <a:pt x="1698" y="9090"/>
                      <a:pt x="3667" y="9090"/>
                    </a:cubicBezTo>
                    <a:lnTo>
                      <a:pt x="9619" y="9090"/>
                    </a:lnTo>
                    <a:cubicBezTo>
                      <a:pt x="11679" y="9090"/>
                      <a:pt x="13286" y="7483"/>
                      <a:pt x="13286" y="5401"/>
                    </a:cubicBezTo>
                    <a:lnTo>
                      <a:pt x="13286" y="4088"/>
                    </a:lnTo>
                    <a:cubicBezTo>
                      <a:pt x="13286" y="1788"/>
                      <a:pt x="11442" y="1"/>
                      <a:pt x="9222" y="1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6"/>
              <p:cNvSpPr/>
              <p:nvPr/>
            </p:nvSpPr>
            <p:spPr>
              <a:xfrm>
                <a:off x="4019900" y="2475300"/>
                <a:ext cx="37925" cy="2003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8012" extrusionOk="0">
                    <a:moveTo>
                      <a:pt x="0" y="0"/>
                    </a:moveTo>
                    <a:lnTo>
                      <a:pt x="0" y="8012"/>
                    </a:lnTo>
                    <a:lnTo>
                      <a:pt x="1517" y="8012"/>
                    </a:lnTo>
                    <a:lnTo>
                      <a:pt x="1517" y="0"/>
                    </a:ln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6"/>
              <p:cNvSpPr/>
              <p:nvPr/>
            </p:nvSpPr>
            <p:spPr>
              <a:xfrm>
                <a:off x="3449575" y="2020375"/>
                <a:ext cx="327625" cy="511525"/>
              </a:xfrm>
              <a:custGeom>
                <a:avLst/>
                <a:gdLst/>
                <a:ahLst/>
                <a:cxnLst/>
                <a:rect l="l" t="t" r="r" b="b"/>
                <a:pathLst>
                  <a:path w="13105" h="20461" extrusionOk="0">
                    <a:moveTo>
                      <a:pt x="10185" y="1"/>
                    </a:moveTo>
                    <a:cubicBezTo>
                      <a:pt x="5477" y="1"/>
                      <a:pt x="1517" y="3486"/>
                      <a:pt x="951" y="8216"/>
                    </a:cubicBezTo>
                    <a:lnTo>
                      <a:pt x="566" y="11883"/>
                    </a:lnTo>
                    <a:cubicBezTo>
                      <a:pt x="0" y="16409"/>
                      <a:pt x="3576" y="20460"/>
                      <a:pt x="8216" y="20460"/>
                    </a:cubicBezTo>
                    <a:cubicBezTo>
                      <a:pt x="10932" y="20460"/>
                      <a:pt x="13104" y="18197"/>
                      <a:pt x="13104" y="15459"/>
                    </a:cubicBezTo>
                    <a:lnTo>
                      <a:pt x="13104" y="2830"/>
                    </a:lnTo>
                    <a:cubicBezTo>
                      <a:pt x="13104" y="1223"/>
                      <a:pt x="11792" y="1"/>
                      <a:pt x="10185" y="1"/>
                    </a:cubicBezTo>
                    <a:close/>
                  </a:path>
                </a:pathLst>
              </a:custGeom>
              <a:solidFill>
                <a:srgbClr val="FFD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6"/>
              <p:cNvSpPr/>
              <p:nvPr/>
            </p:nvSpPr>
            <p:spPr>
              <a:xfrm>
                <a:off x="3829225" y="2020375"/>
                <a:ext cx="327625" cy="511525"/>
              </a:xfrm>
              <a:custGeom>
                <a:avLst/>
                <a:gdLst/>
                <a:ahLst/>
                <a:cxnLst/>
                <a:rect l="l" t="t" r="r" b="b"/>
                <a:pathLst>
                  <a:path w="13105" h="20461" extrusionOk="0">
                    <a:moveTo>
                      <a:pt x="2920" y="1"/>
                    </a:moveTo>
                    <a:cubicBezTo>
                      <a:pt x="1313" y="1"/>
                      <a:pt x="0" y="1223"/>
                      <a:pt x="0" y="2830"/>
                    </a:cubicBezTo>
                    <a:lnTo>
                      <a:pt x="0" y="15459"/>
                    </a:lnTo>
                    <a:cubicBezTo>
                      <a:pt x="0" y="18197"/>
                      <a:pt x="2264" y="20460"/>
                      <a:pt x="4912" y="20460"/>
                    </a:cubicBezTo>
                    <a:cubicBezTo>
                      <a:pt x="9529" y="20460"/>
                      <a:pt x="13104" y="16409"/>
                      <a:pt x="12629" y="11883"/>
                    </a:cubicBezTo>
                    <a:lnTo>
                      <a:pt x="12154" y="8216"/>
                    </a:lnTo>
                    <a:cubicBezTo>
                      <a:pt x="11588" y="3486"/>
                      <a:pt x="7627" y="1"/>
                      <a:pt x="2920" y="1"/>
                    </a:cubicBezTo>
                    <a:close/>
                  </a:path>
                </a:pathLst>
              </a:custGeom>
              <a:solidFill>
                <a:srgbClr val="FFD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6"/>
              <p:cNvSpPr/>
              <p:nvPr/>
            </p:nvSpPr>
            <p:spPr>
              <a:xfrm>
                <a:off x="3694575" y="2138075"/>
                <a:ext cx="217275" cy="132425"/>
              </a:xfrm>
              <a:custGeom>
                <a:avLst/>
                <a:gdLst/>
                <a:ahLst/>
                <a:cxnLst/>
                <a:rect l="l" t="t" r="r" b="b"/>
                <a:pathLst>
                  <a:path w="8691" h="5297" extrusionOk="0">
                    <a:moveTo>
                      <a:pt x="0" y="0"/>
                    </a:moveTo>
                    <a:lnTo>
                      <a:pt x="0" y="5296"/>
                    </a:lnTo>
                    <a:lnTo>
                      <a:pt x="8691" y="5296"/>
                    </a:lnTo>
                    <a:lnTo>
                      <a:pt x="8691" y="0"/>
                    </a:lnTo>
                    <a:close/>
                  </a:path>
                </a:pathLst>
              </a:custGeom>
              <a:solidFill>
                <a:srgbClr val="FBCD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6"/>
              <p:cNvSpPr/>
              <p:nvPr/>
            </p:nvSpPr>
            <p:spPr>
              <a:xfrm>
                <a:off x="2992400" y="3343225"/>
                <a:ext cx="626950" cy="210990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84396" extrusionOk="0">
                    <a:moveTo>
                      <a:pt x="11973" y="1"/>
                    </a:moveTo>
                    <a:lnTo>
                      <a:pt x="12810" y="79213"/>
                    </a:lnTo>
                    <a:lnTo>
                      <a:pt x="3396" y="80525"/>
                    </a:lnTo>
                    <a:cubicBezTo>
                      <a:pt x="1404" y="80797"/>
                      <a:pt x="1" y="82404"/>
                      <a:pt x="1" y="84395"/>
                    </a:cubicBezTo>
                    <a:lnTo>
                      <a:pt x="21026" y="84395"/>
                    </a:lnTo>
                    <a:lnTo>
                      <a:pt x="25077" y="1585"/>
                    </a:lnTo>
                    <a:lnTo>
                      <a:pt x="11973" y="1"/>
                    </a:ln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6"/>
              <p:cNvSpPr/>
              <p:nvPr/>
            </p:nvSpPr>
            <p:spPr>
              <a:xfrm>
                <a:off x="3987075" y="3343225"/>
                <a:ext cx="626950" cy="2109900"/>
              </a:xfrm>
              <a:custGeom>
                <a:avLst/>
                <a:gdLst/>
                <a:ahLst/>
                <a:cxnLst/>
                <a:rect l="l" t="t" r="r" b="b"/>
                <a:pathLst>
                  <a:path w="25078" h="84396" extrusionOk="0">
                    <a:moveTo>
                      <a:pt x="13105" y="1"/>
                    </a:moveTo>
                    <a:lnTo>
                      <a:pt x="1" y="1585"/>
                    </a:lnTo>
                    <a:lnTo>
                      <a:pt x="4052" y="84395"/>
                    </a:lnTo>
                    <a:lnTo>
                      <a:pt x="25077" y="84395"/>
                    </a:lnTo>
                    <a:cubicBezTo>
                      <a:pt x="25077" y="82404"/>
                      <a:pt x="23674" y="80797"/>
                      <a:pt x="21682" y="80525"/>
                    </a:cubicBezTo>
                    <a:lnTo>
                      <a:pt x="12267" y="79213"/>
                    </a:lnTo>
                    <a:lnTo>
                      <a:pt x="13105" y="1"/>
                    </a:ln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6"/>
              <p:cNvSpPr/>
              <p:nvPr/>
            </p:nvSpPr>
            <p:spPr>
              <a:xfrm>
                <a:off x="4041400" y="3439425"/>
                <a:ext cx="226350" cy="1063725"/>
              </a:xfrm>
              <a:custGeom>
                <a:avLst/>
                <a:gdLst/>
                <a:ahLst/>
                <a:cxnLst/>
                <a:rect l="l" t="t" r="r" b="b"/>
                <a:pathLst>
                  <a:path w="9054" h="42549" extrusionOk="0">
                    <a:moveTo>
                      <a:pt x="2264" y="0"/>
                    </a:moveTo>
                    <a:cubicBezTo>
                      <a:pt x="951" y="0"/>
                      <a:pt x="0" y="1132"/>
                      <a:pt x="0" y="2376"/>
                    </a:cubicBezTo>
                    <a:lnTo>
                      <a:pt x="1132" y="38678"/>
                    </a:lnTo>
                    <a:cubicBezTo>
                      <a:pt x="1223" y="40851"/>
                      <a:pt x="2920" y="42548"/>
                      <a:pt x="5093" y="42548"/>
                    </a:cubicBezTo>
                    <a:cubicBezTo>
                      <a:pt x="7265" y="42548"/>
                      <a:pt x="9053" y="40647"/>
                      <a:pt x="9053" y="38475"/>
                    </a:cubicBezTo>
                    <a:lnTo>
                      <a:pt x="8397" y="2263"/>
                    </a:lnTo>
                    <a:cubicBezTo>
                      <a:pt x="8397" y="1041"/>
                      <a:pt x="7446" y="0"/>
                      <a:pt x="622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6"/>
              <p:cNvSpPr/>
              <p:nvPr/>
            </p:nvSpPr>
            <p:spPr>
              <a:xfrm>
                <a:off x="4071950" y="3489200"/>
                <a:ext cx="160150" cy="919450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36778" extrusionOk="0">
                    <a:moveTo>
                      <a:pt x="1879" y="1"/>
                    </a:moveTo>
                    <a:cubicBezTo>
                      <a:pt x="861" y="1"/>
                      <a:pt x="1" y="838"/>
                      <a:pt x="1" y="1789"/>
                    </a:cubicBezTo>
                    <a:cubicBezTo>
                      <a:pt x="1" y="2739"/>
                      <a:pt x="747" y="3577"/>
                      <a:pt x="1698" y="3667"/>
                    </a:cubicBezTo>
                    <a:lnTo>
                      <a:pt x="2173" y="33655"/>
                    </a:lnTo>
                    <a:cubicBezTo>
                      <a:pt x="1517" y="33858"/>
                      <a:pt x="951" y="34424"/>
                      <a:pt x="951" y="35171"/>
                    </a:cubicBezTo>
                    <a:cubicBezTo>
                      <a:pt x="951" y="36121"/>
                      <a:pt x="1698" y="36778"/>
                      <a:pt x="2649" y="36778"/>
                    </a:cubicBezTo>
                    <a:cubicBezTo>
                      <a:pt x="3011" y="36778"/>
                      <a:pt x="3395" y="36597"/>
                      <a:pt x="3690" y="36393"/>
                    </a:cubicBezTo>
                    <a:cubicBezTo>
                      <a:pt x="3961" y="36597"/>
                      <a:pt x="4346" y="36778"/>
                      <a:pt x="4821" y="36778"/>
                    </a:cubicBezTo>
                    <a:cubicBezTo>
                      <a:pt x="5659" y="36778"/>
                      <a:pt x="6405" y="36121"/>
                      <a:pt x="6405" y="35171"/>
                    </a:cubicBezTo>
                    <a:cubicBezTo>
                      <a:pt x="6405" y="34424"/>
                      <a:pt x="5840" y="33768"/>
                      <a:pt x="5093" y="33564"/>
                    </a:cubicBezTo>
                    <a:lnTo>
                      <a:pt x="4618" y="3577"/>
                    </a:lnTo>
                    <a:cubicBezTo>
                      <a:pt x="5478" y="3486"/>
                      <a:pt x="6134" y="2739"/>
                      <a:pt x="6134" y="1789"/>
                    </a:cubicBezTo>
                    <a:cubicBezTo>
                      <a:pt x="6134" y="838"/>
                      <a:pt x="5387" y="1"/>
                      <a:pt x="4346" y="1"/>
                    </a:cubicBezTo>
                    <a:cubicBezTo>
                      <a:pt x="3871" y="1"/>
                      <a:pt x="3395" y="182"/>
                      <a:pt x="3124" y="476"/>
                    </a:cubicBezTo>
                    <a:cubicBezTo>
                      <a:pt x="2739" y="182"/>
                      <a:pt x="2354" y="1"/>
                      <a:pt x="1879" y="1"/>
                    </a:cubicBezTo>
                    <a:close/>
                  </a:path>
                </a:pathLst>
              </a:custGeom>
              <a:solidFill>
                <a:srgbClr val="F1F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6"/>
              <p:cNvSpPr/>
              <p:nvPr/>
            </p:nvSpPr>
            <p:spPr>
              <a:xfrm>
                <a:off x="3829225" y="2088850"/>
                <a:ext cx="63400" cy="14825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5930" extrusionOk="0">
                    <a:moveTo>
                      <a:pt x="1313" y="0"/>
                    </a:moveTo>
                    <a:cubicBezTo>
                      <a:pt x="566" y="0"/>
                      <a:pt x="0" y="566"/>
                      <a:pt x="0" y="1223"/>
                    </a:cubicBezTo>
                    <a:lnTo>
                      <a:pt x="0" y="5930"/>
                    </a:lnTo>
                    <a:lnTo>
                      <a:pt x="2535" y="5930"/>
                    </a:lnTo>
                    <a:lnTo>
                      <a:pt x="2535" y="1223"/>
                    </a:lnTo>
                    <a:cubicBezTo>
                      <a:pt x="2535" y="566"/>
                      <a:pt x="1969" y="0"/>
                      <a:pt x="1313" y="0"/>
                    </a:cubicBezTo>
                    <a:close/>
                  </a:path>
                </a:pathLst>
              </a:custGeom>
              <a:solidFill>
                <a:srgbClr val="0088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6"/>
              <p:cNvSpPr/>
              <p:nvPr/>
            </p:nvSpPr>
            <p:spPr>
              <a:xfrm>
                <a:off x="3739825" y="2169200"/>
                <a:ext cx="273300" cy="327625"/>
              </a:xfrm>
              <a:custGeom>
                <a:avLst/>
                <a:gdLst/>
                <a:ahLst/>
                <a:cxnLst/>
                <a:rect l="l" t="t" r="r" b="b"/>
                <a:pathLst>
                  <a:path w="10932" h="13105" extrusionOk="0">
                    <a:moveTo>
                      <a:pt x="6405" y="0"/>
                    </a:moveTo>
                    <a:cubicBezTo>
                      <a:pt x="2830" y="0"/>
                      <a:pt x="1" y="2920"/>
                      <a:pt x="1" y="6405"/>
                    </a:cubicBezTo>
                    <a:lnTo>
                      <a:pt x="1" y="8578"/>
                    </a:lnTo>
                    <a:cubicBezTo>
                      <a:pt x="1" y="11112"/>
                      <a:pt x="1970" y="13104"/>
                      <a:pt x="4527" y="13104"/>
                    </a:cubicBezTo>
                    <a:cubicBezTo>
                      <a:pt x="8012" y="13104"/>
                      <a:pt x="10932" y="10275"/>
                      <a:pt x="10932" y="6677"/>
                    </a:cubicBezTo>
                    <a:lnTo>
                      <a:pt x="10932" y="4527"/>
                    </a:lnTo>
                    <a:cubicBezTo>
                      <a:pt x="10932" y="2060"/>
                      <a:pt x="8850" y="0"/>
                      <a:pt x="6405" y="0"/>
                    </a:cubicBezTo>
                    <a:close/>
                  </a:path>
                </a:pathLst>
              </a:custGeom>
              <a:solidFill>
                <a:srgbClr val="E8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6"/>
              <p:cNvSpPr/>
              <p:nvPr/>
            </p:nvSpPr>
            <p:spPr>
              <a:xfrm>
                <a:off x="3911825" y="2065075"/>
                <a:ext cx="101300" cy="233700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9348" extrusionOk="0">
                    <a:moveTo>
                      <a:pt x="1970" y="1"/>
                    </a:moveTo>
                    <a:cubicBezTo>
                      <a:pt x="929" y="1"/>
                      <a:pt x="1" y="951"/>
                      <a:pt x="1" y="2083"/>
                    </a:cubicBezTo>
                    <a:lnTo>
                      <a:pt x="1" y="9348"/>
                    </a:lnTo>
                    <a:lnTo>
                      <a:pt x="4052" y="9348"/>
                    </a:lnTo>
                    <a:lnTo>
                      <a:pt x="4052" y="2083"/>
                    </a:lnTo>
                    <a:cubicBezTo>
                      <a:pt x="4052" y="951"/>
                      <a:pt x="3101" y="1"/>
                      <a:pt x="1970" y="1"/>
                    </a:cubicBezTo>
                    <a:close/>
                  </a:path>
                </a:pathLst>
              </a:custGeom>
              <a:solidFill>
                <a:srgbClr val="E8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6"/>
              <p:cNvSpPr/>
              <p:nvPr/>
            </p:nvSpPr>
            <p:spPr>
              <a:xfrm>
                <a:off x="3437700" y="3338125"/>
                <a:ext cx="136950" cy="1563350"/>
              </a:xfrm>
              <a:custGeom>
                <a:avLst/>
                <a:gdLst/>
                <a:ahLst/>
                <a:cxnLst/>
                <a:rect l="l" t="t" r="r" b="b"/>
                <a:pathLst>
                  <a:path w="5478" h="62534" extrusionOk="0">
                    <a:moveTo>
                      <a:pt x="4051" y="1"/>
                    </a:moveTo>
                    <a:cubicBezTo>
                      <a:pt x="3214" y="1"/>
                      <a:pt x="2558" y="567"/>
                      <a:pt x="2558" y="1427"/>
                    </a:cubicBezTo>
                    <a:lnTo>
                      <a:pt x="0" y="61017"/>
                    </a:lnTo>
                    <a:cubicBezTo>
                      <a:pt x="0" y="61764"/>
                      <a:pt x="566" y="62443"/>
                      <a:pt x="1335" y="62533"/>
                    </a:cubicBezTo>
                    <a:lnTo>
                      <a:pt x="1426" y="62533"/>
                    </a:lnTo>
                    <a:cubicBezTo>
                      <a:pt x="2173" y="62533"/>
                      <a:pt x="2829" y="61877"/>
                      <a:pt x="2829" y="61107"/>
                    </a:cubicBezTo>
                    <a:lnTo>
                      <a:pt x="5387" y="1517"/>
                    </a:lnTo>
                    <a:cubicBezTo>
                      <a:pt x="5477" y="657"/>
                      <a:pt x="4821" y="1"/>
                      <a:pt x="4051" y="1"/>
                    </a:cubicBezTo>
                    <a:close/>
                  </a:path>
                </a:pathLst>
              </a:custGeom>
              <a:solidFill>
                <a:srgbClr val="E54C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6"/>
              <p:cNvSpPr/>
              <p:nvPr/>
            </p:nvSpPr>
            <p:spPr>
              <a:xfrm>
                <a:off x="3340950" y="3277025"/>
                <a:ext cx="169750" cy="1864900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74596" extrusionOk="0">
                    <a:moveTo>
                      <a:pt x="2467" y="1"/>
                    </a:moveTo>
                    <a:cubicBezTo>
                      <a:pt x="1697" y="1"/>
                      <a:pt x="1041" y="566"/>
                      <a:pt x="1041" y="1404"/>
                    </a:cubicBezTo>
                    <a:lnTo>
                      <a:pt x="0" y="71382"/>
                    </a:lnTo>
                    <a:cubicBezTo>
                      <a:pt x="0" y="72242"/>
                      <a:pt x="294" y="73079"/>
                      <a:pt x="951" y="73645"/>
                    </a:cubicBezTo>
                    <a:cubicBezTo>
                      <a:pt x="1516" y="74302"/>
                      <a:pt x="2376" y="74596"/>
                      <a:pt x="3214" y="74596"/>
                    </a:cubicBezTo>
                    <a:cubicBezTo>
                      <a:pt x="4911" y="74596"/>
                      <a:pt x="6337" y="73261"/>
                      <a:pt x="6428" y="71563"/>
                    </a:cubicBezTo>
                    <a:lnTo>
                      <a:pt x="6699" y="63551"/>
                    </a:lnTo>
                    <a:cubicBezTo>
                      <a:pt x="6790" y="62805"/>
                      <a:pt x="6133" y="62148"/>
                      <a:pt x="5386" y="62058"/>
                    </a:cubicBezTo>
                    <a:cubicBezTo>
                      <a:pt x="4526" y="62058"/>
                      <a:pt x="3870" y="62623"/>
                      <a:pt x="3870" y="63461"/>
                    </a:cubicBezTo>
                    <a:lnTo>
                      <a:pt x="3508" y="71473"/>
                    </a:lnTo>
                    <a:cubicBezTo>
                      <a:pt x="3508" y="71563"/>
                      <a:pt x="3395" y="71767"/>
                      <a:pt x="3214" y="71767"/>
                    </a:cubicBezTo>
                    <a:cubicBezTo>
                      <a:pt x="3123" y="71767"/>
                      <a:pt x="3033" y="71676"/>
                      <a:pt x="2942" y="71676"/>
                    </a:cubicBezTo>
                    <a:cubicBezTo>
                      <a:pt x="2942" y="71563"/>
                      <a:pt x="2829" y="71563"/>
                      <a:pt x="2829" y="71382"/>
                    </a:cubicBezTo>
                    <a:lnTo>
                      <a:pt x="3961" y="1404"/>
                    </a:lnTo>
                    <a:cubicBezTo>
                      <a:pt x="3961" y="657"/>
                      <a:pt x="3304" y="1"/>
                      <a:pt x="2557" y="1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6"/>
              <p:cNvSpPr/>
              <p:nvPr/>
            </p:nvSpPr>
            <p:spPr>
              <a:xfrm>
                <a:off x="3235125" y="240375"/>
                <a:ext cx="1105600" cy="763850"/>
              </a:xfrm>
              <a:custGeom>
                <a:avLst/>
                <a:gdLst/>
                <a:ahLst/>
                <a:cxnLst/>
                <a:rect l="l" t="t" r="r" b="b"/>
                <a:pathLst>
                  <a:path w="44224" h="30554" extrusionOk="0">
                    <a:moveTo>
                      <a:pt x="22067" y="1"/>
                    </a:moveTo>
                    <a:cubicBezTo>
                      <a:pt x="14802" y="1"/>
                      <a:pt x="18491" y="3486"/>
                      <a:pt x="18491" y="3486"/>
                    </a:cubicBezTo>
                    <a:cubicBezTo>
                      <a:pt x="18491" y="3486"/>
                      <a:pt x="15191" y="3040"/>
                      <a:pt x="11975" y="3040"/>
                    </a:cubicBezTo>
                    <a:cubicBezTo>
                      <a:pt x="9484" y="3040"/>
                      <a:pt x="7044" y="3307"/>
                      <a:pt x="6225" y="4255"/>
                    </a:cubicBezTo>
                    <a:cubicBezTo>
                      <a:pt x="4437" y="6428"/>
                      <a:pt x="8759" y="6881"/>
                      <a:pt x="8759" y="6881"/>
                    </a:cubicBezTo>
                    <a:cubicBezTo>
                      <a:pt x="8759" y="6881"/>
                      <a:pt x="1" y="10389"/>
                      <a:pt x="1314" y="11973"/>
                    </a:cubicBezTo>
                    <a:cubicBezTo>
                      <a:pt x="2379" y="13174"/>
                      <a:pt x="4014" y="13325"/>
                      <a:pt x="4771" y="13325"/>
                    </a:cubicBezTo>
                    <a:cubicBezTo>
                      <a:pt x="5028" y="13325"/>
                      <a:pt x="5184" y="13308"/>
                      <a:pt x="5184" y="13308"/>
                    </a:cubicBezTo>
                    <a:lnTo>
                      <a:pt x="5184" y="13308"/>
                    </a:lnTo>
                    <a:cubicBezTo>
                      <a:pt x="5184" y="13308"/>
                      <a:pt x="1223" y="16612"/>
                      <a:pt x="3780" y="18581"/>
                    </a:cubicBezTo>
                    <a:cubicBezTo>
                      <a:pt x="3871" y="18672"/>
                      <a:pt x="3961" y="18672"/>
                      <a:pt x="4052" y="18762"/>
                    </a:cubicBezTo>
                    <a:cubicBezTo>
                      <a:pt x="3101" y="24330"/>
                      <a:pt x="3577" y="30554"/>
                      <a:pt x="5568" y="30554"/>
                    </a:cubicBezTo>
                    <a:cubicBezTo>
                      <a:pt x="7741" y="30554"/>
                      <a:pt x="8963" y="23108"/>
                      <a:pt x="9325" y="18966"/>
                    </a:cubicBezTo>
                    <a:cubicBezTo>
                      <a:pt x="18016" y="18491"/>
                      <a:pt x="33292" y="15753"/>
                      <a:pt x="33293" y="15752"/>
                    </a:cubicBezTo>
                    <a:lnTo>
                      <a:pt x="33293" y="15752"/>
                    </a:lnTo>
                    <a:cubicBezTo>
                      <a:pt x="33293" y="15753"/>
                      <a:pt x="33207" y="19064"/>
                      <a:pt x="33978" y="19064"/>
                    </a:cubicBezTo>
                    <a:cubicBezTo>
                      <a:pt x="33998" y="19064"/>
                      <a:pt x="34018" y="19061"/>
                      <a:pt x="34039" y="19057"/>
                    </a:cubicBezTo>
                    <a:cubicBezTo>
                      <a:pt x="34899" y="18966"/>
                      <a:pt x="36597" y="16409"/>
                      <a:pt x="36597" y="16409"/>
                    </a:cubicBezTo>
                    <a:cubicBezTo>
                      <a:pt x="36597" y="16409"/>
                      <a:pt x="37615" y="30554"/>
                      <a:pt x="40648" y="30554"/>
                    </a:cubicBezTo>
                    <a:cubicBezTo>
                      <a:pt x="44224" y="30554"/>
                      <a:pt x="42821" y="10275"/>
                      <a:pt x="37253" y="10185"/>
                    </a:cubicBezTo>
                    <a:cubicBezTo>
                      <a:pt x="37253" y="10185"/>
                      <a:pt x="32523" y="1"/>
                      <a:pt x="22067" y="1"/>
                    </a:cubicBezTo>
                    <a:close/>
                  </a:path>
                </a:pathLst>
              </a:custGeom>
              <a:solidFill>
                <a:srgbClr val="7542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6"/>
              <p:cNvSpPr/>
              <p:nvPr/>
            </p:nvSpPr>
            <p:spPr>
              <a:xfrm>
                <a:off x="3725675" y="1029000"/>
                <a:ext cx="122250" cy="175525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7021" extrusionOk="0">
                    <a:moveTo>
                      <a:pt x="3834" y="0"/>
                    </a:moveTo>
                    <a:cubicBezTo>
                      <a:pt x="3669" y="0"/>
                      <a:pt x="3485" y="15"/>
                      <a:pt x="3282" y="50"/>
                    </a:cubicBezTo>
                    <a:cubicBezTo>
                      <a:pt x="2717" y="50"/>
                      <a:pt x="2151" y="344"/>
                      <a:pt x="1585" y="706"/>
                    </a:cubicBezTo>
                    <a:cubicBezTo>
                      <a:pt x="1019" y="1091"/>
                      <a:pt x="453" y="1657"/>
                      <a:pt x="182" y="2494"/>
                    </a:cubicBezTo>
                    <a:cubicBezTo>
                      <a:pt x="1" y="3264"/>
                      <a:pt x="1" y="4101"/>
                      <a:pt x="272" y="4757"/>
                    </a:cubicBezTo>
                    <a:cubicBezTo>
                      <a:pt x="453" y="5436"/>
                      <a:pt x="838" y="5889"/>
                      <a:pt x="1223" y="6274"/>
                    </a:cubicBezTo>
                    <a:cubicBezTo>
                      <a:pt x="1970" y="7021"/>
                      <a:pt x="2626" y="7021"/>
                      <a:pt x="2626" y="7021"/>
                    </a:cubicBezTo>
                    <a:cubicBezTo>
                      <a:pt x="2717" y="6930"/>
                      <a:pt x="2060" y="6658"/>
                      <a:pt x="1495" y="6002"/>
                    </a:cubicBezTo>
                    <a:cubicBezTo>
                      <a:pt x="929" y="5323"/>
                      <a:pt x="363" y="4010"/>
                      <a:pt x="838" y="2698"/>
                    </a:cubicBezTo>
                    <a:cubicBezTo>
                      <a:pt x="1223" y="1363"/>
                      <a:pt x="2445" y="706"/>
                      <a:pt x="3396" y="435"/>
                    </a:cubicBezTo>
                    <a:cubicBezTo>
                      <a:pt x="3701" y="360"/>
                      <a:pt x="3970" y="340"/>
                      <a:pt x="4193" y="340"/>
                    </a:cubicBezTo>
                    <a:cubicBezTo>
                      <a:pt x="4458" y="340"/>
                      <a:pt x="4658" y="369"/>
                      <a:pt x="4777" y="369"/>
                    </a:cubicBezTo>
                    <a:cubicBezTo>
                      <a:pt x="4833" y="369"/>
                      <a:pt x="4871" y="362"/>
                      <a:pt x="4889" y="344"/>
                    </a:cubicBezTo>
                    <a:cubicBezTo>
                      <a:pt x="4889" y="253"/>
                      <a:pt x="4522" y="0"/>
                      <a:pt x="3834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6"/>
              <p:cNvSpPr/>
              <p:nvPr/>
            </p:nvSpPr>
            <p:spPr>
              <a:xfrm>
                <a:off x="3831500" y="1162150"/>
                <a:ext cx="37925" cy="2605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042" extrusionOk="0">
                    <a:moveTo>
                      <a:pt x="1212" y="0"/>
                    </a:moveTo>
                    <a:cubicBezTo>
                      <a:pt x="1044" y="0"/>
                      <a:pt x="809" y="105"/>
                      <a:pt x="566" y="291"/>
                    </a:cubicBezTo>
                    <a:cubicBezTo>
                      <a:pt x="294" y="472"/>
                      <a:pt x="0" y="767"/>
                      <a:pt x="181" y="948"/>
                    </a:cubicBezTo>
                    <a:cubicBezTo>
                      <a:pt x="221" y="1012"/>
                      <a:pt x="281" y="1042"/>
                      <a:pt x="359" y="1042"/>
                    </a:cubicBezTo>
                    <a:cubicBezTo>
                      <a:pt x="501" y="1042"/>
                      <a:pt x="702" y="942"/>
                      <a:pt x="951" y="767"/>
                    </a:cubicBezTo>
                    <a:cubicBezTo>
                      <a:pt x="1313" y="563"/>
                      <a:pt x="1516" y="291"/>
                      <a:pt x="1426" y="110"/>
                    </a:cubicBezTo>
                    <a:cubicBezTo>
                      <a:pt x="1384" y="36"/>
                      <a:pt x="1309" y="0"/>
                      <a:pt x="1212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6"/>
              <p:cNvSpPr/>
              <p:nvPr/>
            </p:nvSpPr>
            <p:spPr>
              <a:xfrm>
                <a:off x="3732475" y="1193175"/>
                <a:ext cx="181650" cy="86475"/>
              </a:xfrm>
              <a:custGeom>
                <a:avLst/>
                <a:gdLst/>
                <a:ahLst/>
                <a:cxnLst/>
                <a:rect l="l" t="t" r="r" b="b"/>
                <a:pathLst>
                  <a:path w="7266" h="3459" extrusionOk="0">
                    <a:moveTo>
                      <a:pt x="7175" y="1"/>
                    </a:moveTo>
                    <a:cubicBezTo>
                      <a:pt x="7084" y="1"/>
                      <a:pt x="6971" y="454"/>
                      <a:pt x="6518" y="1132"/>
                    </a:cubicBezTo>
                    <a:cubicBezTo>
                      <a:pt x="6043" y="1789"/>
                      <a:pt x="5183" y="2536"/>
                      <a:pt x="4052" y="2717"/>
                    </a:cubicBezTo>
                    <a:cubicBezTo>
                      <a:pt x="3790" y="2780"/>
                      <a:pt x="3537" y="2807"/>
                      <a:pt x="3293" y="2807"/>
                    </a:cubicBezTo>
                    <a:cubicBezTo>
                      <a:pt x="2401" y="2807"/>
                      <a:pt x="1648" y="2434"/>
                      <a:pt x="1132" y="2060"/>
                    </a:cubicBezTo>
                    <a:cubicBezTo>
                      <a:pt x="476" y="1698"/>
                      <a:pt x="181" y="1223"/>
                      <a:pt x="91" y="1223"/>
                    </a:cubicBezTo>
                    <a:cubicBezTo>
                      <a:pt x="0" y="1314"/>
                      <a:pt x="181" y="1879"/>
                      <a:pt x="860" y="2445"/>
                    </a:cubicBezTo>
                    <a:cubicBezTo>
                      <a:pt x="1411" y="2920"/>
                      <a:pt x="2361" y="3459"/>
                      <a:pt x="3482" y="3459"/>
                    </a:cubicBezTo>
                    <a:cubicBezTo>
                      <a:pt x="3696" y="3459"/>
                      <a:pt x="3917" y="3439"/>
                      <a:pt x="4142" y="3396"/>
                    </a:cubicBezTo>
                    <a:cubicBezTo>
                      <a:pt x="5568" y="3101"/>
                      <a:pt x="6518" y="2151"/>
                      <a:pt x="6881" y="1404"/>
                    </a:cubicBezTo>
                    <a:cubicBezTo>
                      <a:pt x="7265" y="567"/>
                      <a:pt x="7265" y="1"/>
                      <a:pt x="7175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6"/>
              <p:cNvSpPr/>
              <p:nvPr/>
            </p:nvSpPr>
            <p:spPr>
              <a:xfrm>
                <a:off x="3572350" y="1027825"/>
                <a:ext cx="37375" cy="113325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4533" extrusionOk="0">
                    <a:moveTo>
                      <a:pt x="611" y="1"/>
                    </a:moveTo>
                    <a:cubicBezTo>
                      <a:pt x="596" y="1"/>
                      <a:pt x="581" y="3"/>
                      <a:pt x="566" y="6"/>
                    </a:cubicBezTo>
                    <a:cubicBezTo>
                      <a:pt x="272" y="6"/>
                      <a:pt x="1" y="1047"/>
                      <a:pt x="182" y="2270"/>
                    </a:cubicBezTo>
                    <a:cubicBezTo>
                      <a:pt x="272" y="3582"/>
                      <a:pt x="657" y="4533"/>
                      <a:pt x="1042" y="4533"/>
                    </a:cubicBezTo>
                    <a:cubicBezTo>
                      <a:pt x="1313" y="4442"/>
                      <a:pt x="1494" y="3401"/>
                      <a:pt x="1404" y="2179"/>
                    </a:cubicBezTo>
                    <a:cubicBezTo>
                      <a:pt x="1317" y="1007"/>
                      <a:pt x="959" y="1"/>
                      <a:pt x="611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6"/>
              <p:cNvSpPr/>
              <p:nvPr/>
            </p:nvSpPr>
            <p:spPr>
              <a:xfrm>
                <a:off x="4005750" y="999525"/>
                <a:ext cx="37950" cy="108975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4359" extrusionOk="0">
                    <a:moveTo>
                      <a:pt x="528" y="1"/>
                    </a:moveTo>
                    <a:cubicBezTo>
                      <a:pt x="511" y="1"/>
                      <a:pt x="493" y="3"/>
                      <a:pt x="476" y="7"/>
                    </a:cubicBezTo>
                    <a:cubicBezTo>
                      <a:pt x="204" y="7"/>
                      <a:pt x="1" y="1048"/>
                      <a:pt x="114" y="2270"/>
                    </a:cubicBezTo>
                    <a:cubicBezTo>
                      <a:pt x="287" y="3438"/>
                      <a:pt x="646" y="4358"/>
                      <a:pt x="994" y="4358"/>
                    </a:cubicBezTo>
                    <a:cubicBezTo>
                      <a:pt x="1010" y="4358"/>
                      <a:pt x="1026" y="4356"/>
                      <a:pt x="1042" y="4352"/>
                    </a:cubicBezTo>
                    <a:cubicBezTo>
                      <a:pt x="1336" y="4352"/>
                      <a:pt x="1517" y="3311"/>
                      <a:pt x="1426" y="2089"/>
                    </a:cubicBezTo>
                    <a:cubicBezTo>
                      <a:pt x="1254" y="900"/>
                      <a:pt x="895" y="1"/>
                      <a:pt x="528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6"/>
              <p:cNvSpPr/>
              <p:nvPr/>
            </p:nvSpPr>
            <p:spPr>
              <a:xfrm>
                <a:off x="3480125" y="833700"/>
                <a:ext cx="1578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6315" h="4089" extrusionOk="0">
                    <a:moveTo>
                      <a:pt x="4658" y="1"/>
                    </a:moveTo>
                    <a:cubicBezTo>
                      <a:pt x="3958" y="1"/>
                      <a:pt x="3083" y="152"/>
                      <a:pt x="2264" y="597"/>
                    </a:cubicBezTo>
                    <a:cubicBezTo>
                      <a:pt x="1223" y="1253"/>
                      <a:pt x="566" y="2113"/>
                      <a:pt x="295" y="2860"/>
                    </a:cubicBezTo>
                    <a:cubicBezTo>
                      <a:pt x="1" y="3516"/>
                      <a:pt x="1" y="3992"/>
                      <a:pt x="204" y="4082"/>
                    </a:cubicBezTo>
                    <a:cubicBezTo>
                      <a:pt x="214" y="4086"/>
                      <a:pt x="224" y="4088"/>
                      <a:pt x="235" y="4088"/>
                    </a:cubicBezTo>
                    <a:cubicBezTo>
                      <a:pt x="530" y="4088"/>
                      <a:pt x="1280" y="2645"/>
                      <a:pt x="2830" y="1729"/>
                    </a:cubicBezTo>
                    <a:cubicBezTo>
                      <a:pt x="4527" y="801"/>
                      <a:pt x="6224" y="982"/>
                      <a:pt x="6224" y="597"/>
                    </a:cubicBezTo>
                    <a:cubicBezTo>
                      <a:pt x="6315" y="416"/>
                      <a:pt x="5953" y="122"/>
                      <a:pt x="5183" y="31"/>
                    </a:cubicBezTo>
                    <a:cubicBezTo>
                      <a:pt x="5024" y="12"/>
                      <a:pt x="4847" y="1"/>
                      <a:pt x="4658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6"/>
              <p:cNvSpPr/>
              <p:nvPr/>
            </p:nvSpPr>
            <p:spPr>
              <a:xfrm>
                <a:off x="3944650" y="777225"/>
                <a:ext cx="17937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7175" h="3101" extrusionOk="0">
                    <a:moveTo>
                      <a:pt x="2176" y="0"/>
                    </a:moveTo>
                    <a:cubicBezTo>
                      <a:pt x="1788" y="0"/>
                      <a:pt x="1436" y="44"/>
                      <a:pt x="1132" y="117"/>
                    </a:cubicBezTo>
                    <a:cubicBezTo>
                      <a:pt x="385" y="321"/>
                      <a:pt x="0" y="593"/>
                      <a:pt x="0" y="683"/>
                    </a:cubicBezTo>
                    <a:cubicBezTo>
                      <a:pt x="91" y="1068"/>
                      <a:pt x="1788" y="887"/>
                      <a:pt x="3689" y="1543"/>
                    </a:cubicBezTo>
                    <a:cubicBezTo>
                      <a:pt x="5291" y="2131"/>
                      <a:pt x="6439" y="3101"/>
                      <a:pt x="6937" y="3101"/>
                    </a:cubicBezTo>
                    <a:cubicBezTo>
                      <a:pt x="6995" y="3101"/>
                      <a:pt x="7044" y="3088"/>
                      <a:pt x="7084" y="3060"/>
                    </a:cubicBezTo>
                    <a:cubicBezTo>
                      <a:pt x="7175" y="2946"/>
                      <a:pt x="6971" y="2494"/>
                      <a:pt x="6518" y="1928"/>
                    </a:cubicBezTo>
                    <a:cubicBezTo>
                      <a:pt x="6043" y="1362"/>
                      <a:pt x="5183" y="683"/>
                      <a:pt x="4052" y="321"/>
                    </a:cubicBezTo>
                    <a:cubicBezTo>
                      <a:pt x="3380" y="93"/>
                      <a:pt x="2741" y="0"/>
                      <a:pt x="2176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6"/>
              <p:cNvSpPr/>
              <p:nvPr/>
            </p:nvSpPr>
            <p:spPr>
              <a:xfrm>
                <a:off x="4269975" y="966875"/>
                <a:ext cx="61150" cy="129575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5183" extrusionOk="0">
                    <a:moveTo>
                      <a:pt x="2445" y="0"/>
                    </a:moveTo>
                    <a:cubicBezTo>
                      <a:pt x="2355" y="0"/>
                      <a:pt x="2083" y="91"/>
                      <a:pt x="1698" y="453"/>
                    </a:cubicBezTo>
                    <a:cubicBezTo>
                      <a:pt x="1223" y="837"/>
                      <a:pt x="748" y="1403"/>
                      <a:pt x="386" y="2150"/>
                    </a:cubicBezTo>
                    <a:cubicBezTo>
                      <a:pt x="91" y="3010"/>
                      <a:pt x="1" y="3757"/>
                      <a:pt x="1" y="4323"/>
                    </a:cubicBezTo>
                    <a:cubicBezTo>
                      <a:pt x="1" y="4798"/>
                      <a:pt x="91" y="5183"/>
                      <a:pt x="91" y="5183"/>
                    </a:cubicBezTo>
                    <a:cubicBezTo>
                      <a:pt x="182" y="5183"/>
                      <a:pt x="182" y="4798"/>
                      <a:pt x="182" y="4323"/>
                    </a:cubicBezTo>
                    <a:cubicBezTo>
                      <a:pt x="295" y="3757"/>
                      <a:pt x="386" y="3101"/>
                      <a:pt x="748" y="2354"/>
                    </a:cubicBezTo>
                    <a:cubicBezTo>
                      <a:pt x="1042" y="1584"/>
                      <a:pt x="1517" y="1019"/>
                      <a:pt x="1789" y="656"/>
                    </a:cubicBezTo>
                    <a:cubicBezTo>
                      <a:pt x="2174" y="272"/>
                      <a:pt x="2445" y="91"/>
                      <a:pt x="2445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6"/>
              <p:cNvSpPr/>
              <p:nvPr/>
            </p:nvSpPr>
            <p:spPr>
              <a:xfrm>
                <a:off x="4279600" y="1016100"/>
                <a:ext cx="26050" cy="63950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2558" extrusionOk="0">
                    <a:moveTo>
                      <a:pt x="566" y="0"/>
                    </a:moveTo>
                    <a:cubicBezTo>
                      <a:pt x="476" y="0"/>
                      <a:pt x="838" y="566"/>
                      <a:pt x="657" y="1313"/>
                    </a:cubicBezTo>
                    <a:cubicBezTo>
                      <a:pt x="476" y="2082"/>
                      <a:pt x="1" y="2444"/>
                      <a:pt x="91" y="2557"/>
                    </a:cubicBezTo>
                    <a:cubicBezTo>
                      <a:pt x="91" y="2557"/>
                      <a:pt x="272" y="2557"/>
                      <a:pt x="476" y="2354"/>
                    </a:cubicBezTo>
                    <a:cubicBezTo>
                      <a:pt x="657" y="2173"/>
                      <a:pt x="838" y="1788"/>
                      <a:pt x="928" y="1426"/>
                    </a:cubicBezTo>
                    <a:cubicBezTo>
                      <a:pt x="1042" y="951"/>
                      <a:pt x="928" y="566"/>
                      <a:pt x="838" y="385"/>
                    </a:cubicBezTo>
                    <a:cubicBezTo>
                      <a:pt x="747" y="91"/>
                      <a:pt x="657" y="0"/>
                      <a:pt x="566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6"/>
              <p:cNvSpPr/>
              <p:nvPr/>
            </p:nvSpPr>
            <p:spPr>
              <a:xfrm>
                <a:off x="3263425" y="944800"/>
                <a:ext cx="63400" cy="12790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5116" extrusionOk="0">
                    <a:moveTo>
                      <a:pt x="116" y="0"/>
                    </a:moveTo>
                    <a:cubicBezTo>
                      <a:pt x="100" y="0"/>
                      <a:pt x="91" y="8"/>
                      <a:pt x="91" y="23"/>
                    </a:cubicBezTo>
                    <a:cubicBezTo>
                      <a:pt x="0" y="23"/>
                      <a:pt x="272" y="204"/>
                      <a:pt x="657" y="589"/>
                    </a:cubicBezTo>
                    <a:cubicBezTo>
                      <a:pt x="1042" y="1064"/>
                      <a:pt x="1404" y="1630"/>
                      <a:pt x="1788" y="2286"/>
                    </a:cubicBezTo>
                    <a:cubicBezTo>
                      <a:pt x="2083" y="3033"/>
                      <a:pt x="2264" y="3803"/>
                      <a:pt x="2264" y="4278"/>
                    </a:cubicBezTo>
                    <a:cubicBezTo>
                      <a:pt x="2354" y="4844"/>
                      <a:pt x="2264" y="5115"/>
                      <a:pt x="2354" y="5115"/>
                    </a:cubicBezTo>
                    <a:cubicBezTo>
                      <a:pt x="2354" y="5115"/>
                      <a:pt x="2445" y="4844"/>
                      <a:pt x="2535" y="4278"/>
                    </a:cubicBezTo>
                    <a:cubicBezTo>
                      <a:pt x="2535" y="3712"/>
                      <a:pt x="2445" y="2943"/>
                      <a:pt x="2083" y="2196"/>
                    </a:cubicBezTo>
                    <a:cubicBezTo>
                      <a:pt x="1698" y="1449"/>
                      <a:pt x="1223" y="770"/>
                      <a:pt x="838" y="498"/>
                    </a:cubicBezTo>
                    <a:cubicBezTo>
                      <a:pt x="462" y="179"/>
                      <a:pt x="196" y="0"/>
                      <a:pt x="116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6"/>
              <p:cNvSpPr/>
              <p:nvPr/>
            </p:nvSpPr>
            <p:spPr>
              <a:xfrm>
                <a:off x="3289450" y="992325"/>
                <a:ext cx="26050" cy="64850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2594" extrusionOk="0">
                    <a:moveTo>
                      <a:pt x="476" y="1"/>
                    </a:moveTo>
                    <a:lnTo>
                      <a:pt x="476" y="1"/>
                    </a:lnTo>
                    <a:cubicBezTo>
                      <a:pt x="476" y="1"/>
                      <a:pt x="272" y="114"/>
                      <a:pt x="182" y="385"/>
                    </a:cubicBezTo>
                    <a:cubicBezTo>
                      <a:pt x="91" y="679"/>
                      <a:pt x="1" y="1042"/>
                      <a:pt x="91" y="1426"/>
                    </a:cubicBezTo>
                    <a:cubicBezTo>
                      <a:pt x="182" y="1902"/>
                      <a:pt x="363" y="2173"/>
                      <a:pt x="657" y="2377"/>
                    </a:cubicBezTo>
                    <a:cubicBezTo>
                      <a:pt x="789" y="2509"/>
                      <a:pt x="934" y="2593"/>
                      <a:pt x="1002" y="2593"/>
                    </a:cubicBezTo>
                    <a:cubicBezTo>
                      <a:pt x="1027" y="2593"/>
                      <a:pt x="1042" y="2582"/>
                      <a:pt x="1042" y="2558"/>
                    </a:cubicBezTo>
                    <a:cubicBezTo>
                      <a:pt x="1042" y="2467"/>
                      <a:pt x="566" y="2083"/>
                      <a:pt x="476" y="1426"/>
                    </a:cubicBezTo>
                    <a:cubicBezTo>
                      <a:pt x="272" y="679"/>
                      <a:pt x="566" y="114"/>
                      <a:pt x="476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1" name="Google Shape;1481;p26"/>
          <p:cNvGrpSpPr/>
          <p:nvPr/>
        </p:nvGrpSpPr>
        <p:grpSpPr>
          <a:xfrm>
            <a:off x="169798" y="1630583"/>
            <a:ext cx="3706963" cy="417900"/>
            <a:chOff x="1842025" y="1778250"/>
            <a:chExt cx="4980500" cy="417900"/>
          </a:xfrm>
        </p:grpSpPr>
        <p:sp>
          <p:nvSpPr>
            <p:cNvPr id="1482" name="Google Shape;1482;p26"/>
            <p:cNvSpPr/>
            <p:nvPr/>
          </p:nvSpPr>
          <p:spPr>
            <a:xfrm>
              <a:off x="1842025" y="1778250"/>
              <a:ext cx="1643700" cy="417900"/>
            </a:xfrm>
            <a:prstGeom prst="rect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83" name="Google Shape;1483;p26"/>
            <p:cNvCxnSpPr/>
            <p:nvPr/>
          </p:nvCxnSpPr>
          <p:spPr>
            <a:xfrm rot="10800000" flipH="1">
              <a:off x="3478425" y="1988200"/>
              <a:ext cx="3344100" cy="150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484" name="Google Shape;1484;p26"/>
          <p:cNvGrpSpPr/>
          <p:nvPr/>
        </p:nvGrpSpPr>
        <p:grpSpPr>
          <a:xfrm>
            <a:off x="1225739" y="2521731"/>
            <a:ext cx="2469961" cy="652088"/>
            <a:chOff x="3890162" y="2903146"/>
            <a:chExt cx="3144900" cy="417900"/>
          </a:xfrm>
        </p:grpSpPr>
        <p:cxnSp>
          <p:nvCxnSpPr>
            <p:cNvPr id="1485" name="Google Shape;1485;p26"/>
            <p:cNvCxnSpPr>
              <a:stCxn id="1486" idx="3"/>
            </p:cNvCxnSpPr>
            <p:nvPr/>
          </p:nvCxnSpPr>
          <p:spPr>
            <a:xfrm rot="10800000" flipH="1">
              <a:off x="5533862" y="3109096"/>
              <a:ext cx="1501200" cy="3000"/>
            </a:xfrm>
            <a:prstGeom prst="straightConnector1">
              <a:avLst/>
            </a:prstGeom>
            <a:noFill/>
            <a:ln w="19050" cap="flat" cmpd="sng">
              <a:solidFill>
                <a:srgbClr val="FF787F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486" name="Google Shape;1486;p26"/>
            <p:cNvSpPr/>
            <p:nvPr/>
          </p:nvSpPr>
          <p:spPr>
            <a:xfrm>
              <a:off x="3890162" y="2903146"/>
              <a:ext cx="1643700" cy="417900"/>
            </a:xfrm>
            <a:prstGeom prst="rect">
              <a:avLst/>
            </a:prstGeom>
            <a:solidFill>
              <a:srgbClr val="FF787F"/>
            </a:solidFill>
            <a:ln w="19050" cap="flat" cmpd="sng">
              <a:solidFill>
                <a:srgbClr val="FF787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" name="Google Shape;1487;p26"/>
          <p:cNvGrpSpPr/>
          <p:nvPr/>
        </p:nvGrpSpPr>
        <p:grpSpPr>
          <a:xfrm>
            <a:off x="120354" y="3510450"/>
            <a:ext cx="3556691" cy="417900"/>
            <a:chOff x="1782150" y="3874475"/>
            <a:chExt cx="5111100" cy="417900"/>
          </a:xfrm>
        </p:grpSpPr>
        <p:cxnSp>
          <p:nvCxnSpPr>
            <p:cNvPr id="1488" name="Google Shape;1488;p26"/>
            <p:cNvCxnSpPr>
              <a:stCxn id="1489" idx="3"/>
            </p:cNvCxnSpPr>
            <p:nvPr/>
          </p:nvCxnSpPr>
          <p:spPr>
            <a:xfrm>
              <a:off x="3425850" y="4083425"/>
              <a:ext cx="346740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489" name="Google Shape;1489;p26"/>
            <p:cNvSpPr/>
            <p:nvPr/>
          </p:nvSpPr>
          <p:spPr>
            <a:xfrm>
              <a:off x="1782150" y="3874475"/>
              <a:ext cx="1643700" cy="417900"/>
            </a:xfrm>
            <a:prstGeom prst="rect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0" name="Google Shape;1490;p26"/>
          <p:cNvSpPr txBox="1">
            <a:spLocks noGrp="1"/>
          </p:cNvSpPr>
          <p:nvPr>
            <p:ph type="ctrTitle" idx="4294967295"/>
          </p:nvPr>
        </p:nvSpPr>
        <p:spPr>
          <a:xfrm>
            <a:off x="-20182" y="1622900"/>
            <a:ext cx="16452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 smtClean="0"/>
              <a:t>Shoulder pain</a:t>
            </a:r>
            <a:endParaRPr sz="1800" dirty="0"/>
          </a:p>
        </p:txBody>
      </p:sp>
      <p:sp>
        <p:nvSpPr>
          <p:cNvPr id="1491" name="Google Shape;1491;p26"/>
          <p:cNvSpPr txBox="1">
            <a:spLocks noGrp="1"/>
          </p:cNvSpPr>
          <p:nvPr>
            <p:ph type="ctrTitle" idx="4294967295"/>
          </p:nvPr>
        </p:nvSpPr>
        <p:spPr>
          <a:xfrm flipH="1">
            <a:off x="-130341" y="3493295"/>
            <a:ext cx="16452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 smtClean="0"/>
              <a:t>Knee pain</a:t>
            </a:r>
            <a:endParaRPr sz="1800" dirty="0"/>
          </a:p>
        </p:txBody>
      </p:sp>
      <p:sp>
        <p:nvSpPr>
          <p:cNvPr id="1493" name="Google Shape;1493;p26"/>
          <p:cNvSpPr txBox="1">
            <a:spLocks noGrp="1"/>
          </p:cNvSpPr>
          <p:nvPr>
            <p:ph type="ctrTitle" idx="4294967295"/>
          </p:nvPr>
        </p:nvSpPr>
        <p:spPr>
          <a:xfrm>
            <a:off x="1131896" y="2486669"/>
            <a:ext cx="1524003" cy="2621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 smtClean="0"/>
              <a:t>Slower metabolism</a:t>
            </a:r>
            <a:endParaRPr sz="1800" dirty="0"/>
          </a:p>
        </p:txBody>
      </p:sp>
      <p:sp>
        <p:nvSpPr>
          <p:cNvPr id="1495" name="Google Shape;1495;p26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grpSp>
        <p:nvGrpSpPr>
          <p:cNvPr id="60" name="Google Shape;1484;p26"/>
          <p:cNvGrpSpPr/>
          <p:nvPr/>
        </p:nvGrpSpPr>
        <p:grpSpPr>
          <a:xfrm rot="10800000">
            <a:off x="4479409" y="2157550"/>
            <a:ext cx="2653409" cy="652088"/>
            <a:chOff x="3890162" y="2903146"/>
            <a:chExt cx="3144900" cy="417900"/>
          </a:xfrm>
        </p:grpSpPr>
        <p:cxnSp>
          <p:nvCxnSpPr>
            <p:cNvPr id="61" name="Google Shape;1485;p26"/>
            <p:cNvCxnSpPr>
              <a:stCxn id="62" idx="3"/>
            </p:cNvCxnSpPr>
            <p:nvPr/>
          </p:nvCxnSpPr>
          <p:spPr>
            <a:xfrm rot="10800000" flipH="1">
              <a:off x="5533862" y="3109096"/>
              <a:ext cx="1501200" cy="3000"/>
            </a:xfrm>
            <a:prstGeom prst="straightConnector1">
              <a:avLst/>
            </a:prstGeom>
            <a:noFill/>
            <a:ln w="19050" cap="flat" cmpd="sng">
              <a:solidFill>
                <a:srgbClr val="FF787F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62" name="Google Shape;1486;p26"/>
            <p:cNvSpPr/>
            <p:nvPr/>
          </p:nvSpPr>
          <p:spPr>
            <a:xfrm>
              <a:off x="3890162" y="2903146"/>
              <a:ext cx="1643700" cy="417900"/>
            </a:xfrm>
            <a:prstGeom prst="rect">
              <a:avLst/>
            </a:prstGeom>
            <a:solidFill>
              <a:srgbClr val="FF787F"/>
            </a:solidFill>
            <a:ln w="19050" cap="flat" cmpd="sng">
              <a:solidFill>
                <a:srgbClr val="FF787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1493;p26"/>
          <p:cNvSpPr txBox="1">
            <a:spLocks/>
          </p:cNvSpPr>
          <p:nvPr/>
        </p:nvSpPr>
        <p:spPr>
          <a:xfrm>
            <a:off x="5644330" y="2133513"/>
            <a:ext cx="1524003" cy="262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aira Condensed"/>
              <a:buNone/>
              <a:defRPr sz="2800" b="0" i="0" u="none" strike="noStrike" cap="none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 b="0" i="0" u="none" strike="noStrike" cap="none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 b="0" i="0" u="none" strike="noStrike" cap="none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 b="0" i="0" u="none" strike="noStrike" cap="none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 b="0" i="0" u="none" strike="noStrike" cap="none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 b="0" i="0" u="none" strike="noStrike" cap="none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 b="0" i="0" u="none" strike="noStrike" cap="none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 b="0" i="0" u="none" strike="noStrike" cap="none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 b="0" i="0" u="none" strike="noStrike" cap="none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algn="ctr"/>
            <a:r>
              <a:rPr lang="en-US" sz="1800" dirty="0" smtClean="0"/>
              <a:t>Increased heart rate</a:t>
            </a:r>
            <a:endParaRPr lang="en-US" sz="1800" dirty="0"/>
          </a:p>
        </p:txBody>
      </p:sp>
      <p:pic>
        <p:nvPicPr>
          <p:cNvPr id="68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895" y="4744016"/>
            <a:ext cx="1635125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Google Shape;1327;p21"/>
          <p:cNvSpPr txBox="1">
            <a:spLocks noGrp="1"/>
          </p:cNvSpPr>
          <p:nvPr>
            <p:ph type="title" idx="4294967295"/>
          </p:nvPr>
        </p:nvSpPr>
        <p:spPr>
          <a:xfrm>
            <a:off x="-387463" y="587977"/>
            <a:ext cx="2379762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 smtClean="0">
                <a:solidFill>
                  <a:schemeClr val="tx1"/>
                </a:solidFill>
              </a:rPr>
              <a:t>BACKGROUND</a:t>
            </a:r>
            <a:endParaRPr sz="1800" dirty="0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635737" y="367400"/>
            <a:ext cx="3236700" cy="1255500"/>
            <a:chOff x="5635737" y="367400"/>
            <a:chExt cx="3236700" cy="1255500"/>
          </a:xfrm>
        </p:grpSpPr>
        <p:grpSp>
          <p:nvGrpSpPr>
            <p:cNvPr id="71" name="Group 70"/>
            <p:cNvGrpSpPr/>
            <p:nvPr/>
          </p:nvGrpSpPr>
          <p:grpSpPr>
            <a:xfrm>
              <a:off x="5635737" y="367400"/>
              <a:ext cx="3236700" cy="1255500"/>
              <a:chOff x="2953650" y="1207825"/>
              <a:chExt cx="3236700" cy="1255500"/>
            </a:xfrm>
          </p:grpSpPr>
          <p:sp>
            <p:nvSpPr>
              <p:cNvPr id="72" name="Google Shape;1384;p24"/>
              <p:cNvSpPr/>
              <p:nvPr/>
            </p:nvSpPr>
            <p:spPr>
              <a:xfrm>
                <a:off x="2953650" y="1207825"/>
                <a:ext cx="3236700" cy="1255500"/>
              </a:xfrm>
              <a:prstGeom prst="roundRect">
                <a:avLst>
                  <a:gd name="adj" fmla="val 16667"/>
                </a:avLst>
              </a:prstGeom>
              <a:solidFill>
                <a:srgbClr val="FF7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393;p24"/>
              <p:cNvSpPr txBox="1"/>
              <p:nvPr/>
            </p:nvSpPr>
            <p:spPr>
              <a:xfrm>
                <a:off x="4261600" y="1739931"/>
                <a:ext cx="1725300" cy="25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200" dirty="0">
                    <a:solidFill>
                      <a:srgbClr val="434343"/>
                    </a:solidFill>
                    <a:latin typeface="Saira Condensed"/>
                    <a:ea typeface="Saira Condensed"/>
                    <a:cs typeface="Saira Condensed"/>
                    <a:sym typeface="Saira Condensed"/>
                  </a:rPr>
                  <a:t>ALLERGIES:</a:t>
                </a:r>
                <a:r>
                  <a:rPr lang="es" sz="1200" dirty="0">
                    <a:solidFill>
                      <a:srgbClr val="434343"/>
                    </a:solidFill>
                    <a:latin typeface="Barlow Semi Condensed"/>
                    <a:ea typeface="Barlow Semi Condensed"/>
                    <a:cs typeface="Barlow Semi Condensed"/>
                    <a:sym typeface="Barlow Semi Condensed"/>
                  </a:rPr>
                  <a:t> </a:t>
                </a:r>
                <a:r>
                  <a:rPr lang="es" sz="1100" dirty="0">
                    <a:solidFill>
                      <a:srgbClr val="434343"/>
                    </a:solidFill>
                    <a:latin typeface="Quattrocento"/>
                    <a:ea typeface="Quattrocento"/>
                    <a:cs typeface="Quattrocento"/>
                    <a:sym typeface="Quattrocento"/>
                  </a:rPr>
                  <a:t>None </a:t>
                </a:r>
                <a:endParaRPr sz="1100" dirty="0">
                  <a:solidFill>
                    <a:srgbClr val="434343"/>
                  </a:solidFill>
                  <a:latin typeface="Quattrocento"/>
                  <a:ea typeface="Quattrocento"/>
                  <a:cs typeface="Quattrocento"/>
                  <a:sym typeface="Quattrocento"/>
                </a:endParaRPr>
              </a:p>
            </p:txBody>
          </p:sp>
          <p:sp>
            <p:nvSpPr>
              <p:cNvPr id="75" name="Google Shape;1394;p24"/>
              <p:cNvSpPr txBox="1"/>
              <p:nvPr/>
            </p:nvSpPr>
            <p:spPr>
              <a:xfrm>
                <a:off x="4261600" y="1513572"/>
                <a:ext cx="1725300" cy="25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200" dirty="0">
                    <a:solidFill>
                      <a:srgbClr val="434343"/>
                    </a:solidFill>
                    <a:latin typeface="Saira Condensed"/>
                    <a:ea typeface="Saira Condensed"/>
                    <a:cs typeface="Saira Condensed"/>
                    <a:sym typeface="Saira Condensed"/>
                  </a:rPr>
                  <a:t>GENDER:</a:t>
                </a:r>
                <a:r>
                  <a:rPr lang="es" sz="1200" dirty="0">
                    <a:solidFill>
                      <a:srgbClr val="434343"/>
                    </a:solidFill>
                    <a:latin typeface="Fira Sans Condensed Medium"/>
                    <a:ea typeface="Fira Sans Condensed Medium"/>
                    <a:cs typeface="Fira Sans Condensed Medium"/>
                    <a:sym typeface="Fira Sans Condensed Medium"/>
                  </a:rPr>
                  <a:t> </a:t>
                </a:r>
                <a:r>
                  <a:rPr lang="es" sz="1100" dirty="0" smtClean="0">
                    <a:solidFill>
                      <a:srgbClr val="434343"/>
                    </a:solidFill>
                    <a:latin typeface="Quattrocento"/>
                    <a:ea typeface="Fira Sans Condensed Medium"/>
                    <a:cs typeface="Fira Sans Condensed Medium"/>
                    <a:sym typeface="Quattrocento"/>
                  </a:rPr>
                  <a:t>Male</a:t>
                </a:r>
                <a:r>
                  <a:rPr lang="es" sz="1100" dirty="0" smtClean="0">
                    <a:solidFill>
                      <a:srgbClr val="434343"/>
                    </a:solidFill>
                    <a:latin typeface="Quattrocento"/>
                    <a:ea typeface="Quattrocento"/>
                    <a:cs typeface="Quattrocento"/>
                    <a:sym typeface="Quattrocento"/>
                  </a:rPr>
                  <a:t> </a:t>
                </a:r>
                <a:endParaRPr sz="1100" dirty="0">
                  <a:solidFill>
                    <a:srgbClr val="434343"/>
                  </a:solidFill>
                  <a:latin typeface="Quattrocento"/>
                  <a:ea typeface="Quattrocento"/>
                  <a:cs typeface="Quattrocento"/>
                  <a:sym typeface="Quattrocento"/>
                </a:endParaRPr>
              </a:p>
            </p:txBody>
          </p:sp>
          <p:sp>
            <p:nvSpPr>
              <p:cNvPr id="76" name="Google Shape;1395;p24"/>
              <p:cNvSpPr txBox="1"/>
              <p:nvPr/>
            </p:nvSpPr>
            <p:spPr>
              <a:xfrm>
                <a:off x="4259513" y="1943919"/>
                <a:ext cx="1725300" cy="25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200" dirty="0">
                    <a:solidFill>
                      <a:srgbClr val="434343"/>
                    </a:solidFill>
                    <a:latin typeface="Saira Condensed"/>
                    <a:ea typeface="Saira Condensed"/>
                    <a:cs typeface="Saira Condensed"/>
                    <a:sym typeface="Saira Condensed"/>
                  </a:rPr>
                  <a:t>AGE:</a:t>
                </a:r>
                <a:r>
                  <a:rPr lang="es" dirty="0">
                    <a:solidFill>
                      <a:srgbClr val="434343"/>
                    </a:solidFill>
                    <a:latin typeface="Fira Sans Condensed Medium"/>
                    <a:ea typeface="Fira Sans Condensed Medium"/>
                    <a:cs typeface="Fira Sans Condensed Medium"/>
                    <a:sym typeface="Fira Sans Condensed Medium"/>
                  </a:rPr>
                  <a:t> </a:t>
                </a:r>
                <a:r>
                  <a:rPr lang="es" sz="1100" dirty="0">
                    <a:solidFill>
                      <a:srgbClr val="434343"/>
                    </a:solidFill>
                    <a:latin typeface="Quattrocento"/>
                    <a:ea typeface="Quattrocento"/>
                    <a:cs typeface="Quattrocento"/>
                    <a:sym typeface="Quattrocento"/>
                  </a:rPr>
                  <a:t>25 - 35</a:t>
                </a:r>
                <a:r>
                  <a:rPr lang="es" sz="1200" dirty="0">
                    <a:solidFill>
                      <a:srgbClr val="434343"/>
                    </a:solidFill>
                    <a:latin typeface="Roboto Slab Regular"/>
                    <a:ea typeface="Roboto Slab Regular"/>
                    <a:cs typeface="Roboto Slab Regular"/>
                    <a:sym typeface="Roboto Slab Regular"/>
                  </a:rPr>
                  <a:t> </a:t>
                </a:r>
                <a:endParaRPr sz="1200" dirty="0">
                  <a:solidFill>
                    <a:srgbClr val="434343"/>
                  </a:solidFill>
                  <a:latin typeface="Roboto Slab Regular"/>
                  <a:ea typeface="Roboto Slab Regular"/>
                  <a:cs typeface="Roboto Slab Regular"/>
                  <a:sym typeface="Roboto Slab Regular"/>
                </a:endParaRPr>
              </a:p>
            </p:txBody>
          </p:sp>
          <p:grpSp>
            <p:nvGrpSpPr>
              <p:cNvPr id="77" name="Google Shape;1396;p24"/>
              <p:cNvGrpSpPr/>
              <p:nvPr/>
            </p:nvGrpSpPr>
            <p:grpSpPr>
              <a:xfrm>
                <a:off x="3464013" y="1564728"/>
                <a:ext cx="478836" cy="528038"/>
                <a:chOff x="-57012816" y="2710361"/>
                <a:chExt cx="289100" cy="318825"/>
              </a:xfrm>
            </p:grpSpPr>
            <p:sp>
              <p:nvSpPr>
                <p:cNvPr id="78" name="Google Shape;1397;p24"/>
                <p:cNvSpPr/>
                <p:nvPr/>
              </p:nvSpPr>
              <p:spPr>
                <a:xfrm>
                  <a:off x="-56904116" y="2961611"/>
                  <a:ext cx="73275" cy="2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" h="1190" extrusionOk="0">
                      <a:moveTo>
                        <a:pt x="414" y="1"/>
                      </a:moveTo>
                      <a:cubicBezTo>
                        <a:pt x="316" y="1"/>
                        <a:pt x="221" y="40"/>
                        <a:pt x="158" y="119"/>
                      </a:cubicBezTo>
                      <a:cubicBezTo>
                        <a:pt x="1" y="276"/>
                        <a:pt x="1" y="528"/>
                        <a:pt x="158" y="654"/>
                      </a:cubicBezTo>
                      <a:cubicBezTo>
                        <a:pt x="536" y="1001"/>
                        <a:pt x="1009" y="1190"/>
                        <a:pt x="1481" y="1190"/>
                      </a:cubicBezTo>
                      <a:cubicBezTo>
                        <a:pt x="1954" y="1190"/>
                        <a:pt x="2458" y="1001"/>
                        <a:pt x="2773" y="654"/>
                      </a:cubicBezTo>
                      <a:cubicBezTo>
                        <a:pt x="2931" y="497"/>
                        <a:pt x="2931" y="245"/>
                        <a:pt x="2773" y="119"/>
                      </a:cubicBezTo>
                      <a:cubicBezTo>
                        <a:pt x="2710" y="72"/>
                        <a:pt x="2623" y="48"/>
                        <a:pt x="2533" y="48"/>
                      </a:cubicBezTo>
                      <a:cubicBezTo>
                        <a:pt x="2442" y="48"/>
                        <a:pt x="2348" y="72"/>
                        <a:pt x="2269" y="119"/>
                      </a:cubicBezTo>
                      <a:cubicBezTo>
                        <a:pt x="2048" y="339"/>
                        <a:pt x="1733" y="434"/>
                        <a:pt x="1481" y="434"/>
                      </a:cubicBezTo>
                      <a:cubicBezTo>
                        <a:pt x="1166" y="434"/>
                        <a:pt x="883" y="339"/>
                        <a:pt x="694" y="119"/>
                      </a:cubicBezTo>
                      <a:cubicBezTo>
                        <a:pt x="615" y="40"/>
                        <a:pt x="513" y="1"/>
                        <a:pt x="414" y="1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1398;p24"/>
                <p:cNvSpPr/>
                <p:nvPr/>
              </p:nvSpPr>
              <p:spPr>
                <a:xfrm>
                  <a:off x="-57012816" y="2710361"/>
                  <a:ext cx="289100" cy="3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4" h="12753" extrusionOk="0">
                      <a:moveTo>
                        <a:pt x="5798" y="788"/>
                      </a:moveTo>
                      <a:cubicBezTo>
                        <a:pt x="6160" y="788"/>
                        <a:pt x="6523" y="922"/>
                        <a:pt x="6806" y="1190"/>
                      </a:cubicBezTo>
                      <a:cubicBezTo>
                        <a:pt x="6853" y="1261"/>
                        <a:pt x="6954" y="1296"/>
                        <a:pt x="7054" y="1296"/>
                      </a:cubicBezTo>
                      <a:cubicBezTo>
                        <a:pt x="7088" y="1296"/>
                        <a:pt x="7121" y="1292"/>
                        <a:pt x="7153" y="1284"/>
                      </a:cubicBezTo>
                      <a:cubicBezTo>
                        <a:pt x="7276" y="1253"/>
                        <a:pt x="7401" y="1239"/>
                        <a:pt x="7523" y="1239"/>
                      </a:cubicBezTo>
                      <a:cubicBezTo>
                        <a:pt x="8150" y="1239"/>
                        <a:pt x="8727" y="1629"/>
                        <a:pt x="8885" y="2261"/>
                      </a:cubicBezTo>
                      <a:cubicBezTo>
                        <a:pt x="8917" y="2387"/>
                        <a:pt x="9011" y="2513"/>
                        <a:pt x="9169" y="2545"/>
                      </a:cubicBezTo>
                      <a:cubicBezTo>
                        <a:pt x="9925" y="2734"/>
                        <a:pt x="10335" y="3521"/>
                        <a:pt x="10146" y="4277"/>
                      </a:cubicBezTo>
                      <a:cubicBezTo>
                        <a:pt x="10114" y="4403"/>
                        <a:pt x="10146" y="4561"/>
                        <a:pt x="10240" y="4624"/>
                      </a:cubicBezTo>
                      <a:cubicBezTo>
                        <a:pt x="10776" y="5191"/>
                        <a:pt x="10776" y="6073"/>
                        <a:pt x="10240" y="6640"/>
                      </a:cubicBezTo>
                      <a:cubicBezTo>
                        <a:pt x="10177" y="6672"/>
                        <a:pt x="10146" y="6703"/>
                        <a:pt x="10146" y="6798"/>
                      </a:cubicBezTo>
                      <a:cubicBezTo>
                        <a:pt x="9988" y="6766"/>
                        <a:pt x="9925" y="6766"/>
                        <a:pt x="9515" y="6766"/>
                      </a:cubicBezTo>
                      <a:cubicBezTo>
                        <a:pt x="9169" y="6325"/>
                        <a:pt x="8665" y="6010"/>
                        <a:pt x="8035" y="6010"/>
                      </a:cubicBezTo>
                      <a:cubicBezTo>
                        <a:pt x="6523" y="6010"/>
                        <a:pt x="5199" y="4970"/>
                        <a:pt x="4790" y="3553"/>
                      </a:cubicBezTo>
                      <a:cubicBezTo>
                        <a:pt x="4766" y="3408"/>
                        <a:pt x="4612" y="3300"/>
                        <a:pt x="4442" y="3300"/>
                      </a:cubicBezTo>
                      <a:cubicBezTo>
                        <a:pt x="4391" y="3300"/>
                        <a:pt x="4337" y="3310"/>
                        <a:pt x="4286" y="3332"/>
                      </a:cubicBezTo>
                      <a:cubicBezTo>
                        <a:pt x="3530" y="3647"/>
                        <a:pt x="2868" y="4151"/>
                        <a:pt x="2395" y="4813"/>
                      </a:cubicBezTo>
                      <a:cubicBezTo>
                        <a:pt x="1986" y="5412"/>
                        <a:pt x="1734" y="6073"/>
                        <a:pt x="1671" y="6798"/>
                      </a:cubicBezTo>
                      <a:cubicBezTo>
                        <a:pt x="1608" y="6798"/>
                        <a:pt x="1513" y="6798"/>
                        <a:pt x="1450" y="6829"/>
                      </a:cubicBezTo>
                      <a:cubicBezTo>
                        <a:pt x="1450" y="6703"/>
                        <a:pt x="1419" y="6672"/>
                        <a:pt x="1356" y="6640"/>
                      </a:cubicBezTo>
                      <a:cubicBezTo>
                        <a:pt x="820" y="6073"/>
                        <a:pt x="820" y="5191"/>
                        <a:pt x="1356" y="4624"/>
                      </a:cubicBezTo>
                      <a:cubicBezTo>
                        <a:pt x="1450" y="4561"/>
                        <a:pt x="1482" y="4403"/>
                        <a:pt x="1450" y="4277"/>
                      </a:cubicBezTo>
                      <a:cubicBezTo>
                        <a:pt x="1261" y="3521"/>
                        <a:pt x="1671" y="2734"/>
                        <a:pt x="2427" y="2545"/>
                      </a:cubicBezTo>
                      <a:cubicBezTo>
                        <a:pt x="2553" y="2513"/>
                        <a:pt x="2679" y="2419"/>
                        <a:pt x="2710" y="2261"/>
                      </a:cubicBezTo>
                      <a:cubicBezTo>
                        <a:pt x="2869" y="1629"/>
                        <a:pt x="3445" y="1239"/>
                        <a:pt x="4072" y="1239"/>
                      </a:cubicBezTo>
                      <a:cubicBezTo>
                        <a:pt x="4195" y="1239"/>
                        <a:pt x="4320" y="1253"/>
                        <a:pt x="4443" y="1284"/>
                      </a:cubicBezTo>
                      <a:cubicBezTo>
                        <a:pt x="4475" y="1292"/>
                        <a:pt x="4508" y="1296"/>
                        <a:pt x="4542" y="1296"/>
                      </a:cubicBezTo>
                      <a:cubicBezTo>
                        <a:pt x="4642" y="1296"/>
                        <a:pt x="4742" y="1261"/>
                        <a:pt x="4790" y="1190"/>
                      </a:cubicBezTo>
                      <a:cubicBezTo>
                        <a:pt x="5073" y="922"/>
                        <a:pt x="5436" y="788"/>
                        <a:pt x="5798" y="788"/>
                      </a:cubicBezTo>
                      <a:close/>
                      <a:moveTo>
                        <a:pt x="4254" y="4151"/>
                      </a:moveTo>
                      <a:cubicBezTo>
                        <a:pt x="4664" y="5286"/>
                        <a:pt x="5609" y="6168"/>
                        <a:pt x="6775" y="6514"/>
                      </a:cubicBezTo>
                      <a:cubicBezTo>
                        <a:pt x="6491" y="6766"/>
                        <a:pt x="6333" y="7113"/>
                        <a:pt x="6239" y="7459"/>
                      </a:cubicBezTo>
                      <a:lnTo>
                        <a:pt x="5388" y="7459"/>
                      </a:lnTo>
                      <a:lnTo>
                        <a:pt x="5388" y="7491"/>
                      </a:lnTo>
                      <a:cubicBezTo>
                        <a:pt x="5231" y="6640"/>
                        <a:pt x="4443" y="6010"/>
                        <a:pt x="3561" y="6010"/>
                      </a:cubicBezTo>
                      <a:cubicBezTo>
                        <a:pt x="3183" y="6010"/>
                        <a:pt x="2868" y="6136"/>
                        <a:pt x="2553" y="6325"/>
                      </a:cubicBezTo>
                      <a:cubicBezTo>
                        <a:pt x="2773" y="5412"/>
                        <a:pt x="3372" y="4624"/>
                        <a:pt x="4254" y="4151"/>
                      </a:cubicBezTo>
                      <a:close/>
                      <a:moveTo>
                        <a:pt x="3561" y="6766"/>
                      </a:moveTo>
                      <a:cubicBezTo>
                        <a:pt x="4191" y="6766"/>
                        <a:pt x="4664" y="7270"/>
                        <a:pt x="4664" y="7869"/>
                      </a:cubicBezTo>
                      <a:cubicBezTo>
                        <a:pt x="4664" y="8436"/>
                        <a:pt x="4160" y="8972"/>
                        <a:pt x="3561" y="8972"/>
                      </a:cubicBezTo>
                      <a:cubicBezTo>
                        <a:pt x="2931" y="8972"/>
                        <a:pt x="2458" y="8436"/>
                        <a:pt x="2458" y="7869"/>
                      </a:cubicBezTo>
                      <a:cubicBezTo>
                        <a:pt x="2458" y="7270"/>
                        <a:pt x="2931" y="6766"/>
                        <a:pt x="3561" y="6766"/>
                      </a:cubicBezTo>
                      <a:close/>
                      <a:moveTo>
                        <a:pt x="8066" y="6766"/>
                      </a:moveTo>
                      <a:cubicBezTo>
                        <a:pt x="8696" y="6766"/>
                        <a:pt x="9169" y="7270"/>
                        <a:pt x="9169" y="7869"/>
                      </a:cubicBezTo>
                      <a:cubicBezTo>
                        <a:pt x="9169" y="8436"/>
                        <a:pt x="8665" y="8972"/>
                        <a:pt x="8066" y="8972"/>
                      </a:cubicBezTo>
                      <a:cubicBezTo>
                        <a:pt x="7436" y="8972"/>
                        <a:pt x="6964" y="8436"/>
                        <a:pt x="6964" y="7869"/>
                      </a:cubicBezTo>
                      <a:cubicBezTo>
                        <a:pt x="6964" y="7270"/>
                        <a:pt x="7436" y="6766"/>
                        <a:pt x="8066" y="6766"/>
                      </a:cubicBezTo>
                      <a:close/>
                      <a:moveTo>
                        <a:pt x="1734" y="7491"/>
                      </a:moveTo>
                      <a:lnTo>
                        <a:pt x="1734" y="9003"/>
                      </a:lnTo>
                      <a:cubicBezTo>
                        <a:pt x="1293" y="9003"/>
                        <a:pt x="978" y="8657"/>
                        <a:pt x="978" y="8247"/>
                      </a:cubicBezTo>
                      <a:cubicBezTo>
                        <a:pt x="978" y="7869"/>
                        <a:pt x="1324" y="7491"/>
                        <a:pt x="1734" y="7491"/>
                      </a:cubicBezTo>
                      <a:close/>
                      <a:moveTo>
                        <a:pt x="9925" y="7491"/>
                      </a:moveTo>
                      <a:cubicBezTo>
                        <a:pt x="10303" y="7491"/>
                        <a:pt x="10650" y="7806"/>
                        <a:pt x="10650" y="8247"/>
                      </a:cubicBezTo>
                      <a:cubicBezTo>
                        <a:pt x="10650" y="8657"/>
                        <a:pt x="10303" y="9003"/>
                        <a:pt x="9925" y="9003"/>
                      </a:cubicBezTo>
                      <a:lnTo>
                        <a:pt x="9925" y="7491"/>
                      </a:lnTo>
                      <a:close/>
                      <a:moveTo>
                        <a:pt x="6207" y="8215"/>
                      </a:moveTo>
                      <a:cubicBezTo>
                        <a:pt x="6365" y="9066"/>
                        <a:pt x="7153" y="9696"/>
                        <a:pt x="8035" y="9696"/>
                      </a:cubicBezTo>
                      <a:cubicBezTo>
                        <a:pt x="8476" y="9696"/>
                        <a:pt x="8822" y="9539"/>
                        <a:pt x="9137" y="9350"/>
                      </a:cubicBezTo>
                      <a:lnTo>
                        <a:pt x="9137" y="10137"/>
                      </a:lnTo>
                      <a:lnTo>
                        <a:pt x="9169" y="10137"/>
                      </a:lnTo>
                      <a:cubicBezTo>
                        <a:pt x="9169" y="11177"/>
                        <a:pt x="8350" y="11996"/>
                        <a:pt x="7310" y="11996"/>
                      </a:cubicBezTo>
                      <a:lnTo>
                        <a:pt x="4317" y="11996"/>
                      </a:lnTo>
                      <a:cubicBezTo>
                        <a:pt x="3309" y="11996"/>
                        <a:pt x="2458" y="11177"/>
                        <a:pt x="2458" y="10137"/>
                      </a:cubicBezTo>
                      <a:lnTo>
                        <a:pt x="2458" y="9350"/>
                      </a:lnTo>
                      <a:cubicBezTo>
                        <a:pt x="2773" y="9602"/>
                        <a:pt x="3183" y="9696"/>
                        <a:pt x="3561" y="9696"/>
                      </a:cubicBezTo>
                      <a:cubicBezTo>
                        <a:pt x="4475" y="9696"/>
                        <a:pt x="5231" y="9066"/>
                        <a:pt x="5388" y="8215"/>
                      </a:cubicBezTo>
                      <a:close/>
                      <a:moveTo>
                        <a:pt x="5794" y="1"/>
                      </a:moveTo>
                      <a:cubicBezTo>
                        <a:pt x="5310" y="1"/>
                        <a:pt x="4821" y="166"/>
                        <a:pt x="4412" y="497"/>
                      </a:cubicBezTo>
                      <a:cubicBezTo>
                        <a:pt x="4291" y="479"/>
                        <a:pt x="4172" y="470"/>
                        <a:pt x="4054" y="470"/>
                      </a:cubicBezTo>
                      <a:cubicBezTo>
                        <a:pt x="3154" y="470"/>
                        <a:pt x="2355" y="992"/>
                        <a:pt x="2049" y="1883"/>
                      </a:cubicBezTo>
                      <a:cubicBezTo>
                        <a:pt x="1104" y="2230"/>
                        <a:pt x="505" y="3238"/>
                        <a:pt x="663" y="4246"/>
                      </a:cubicBezTo>
                      <a:cubicBezTo>
                        <a:pt x="1" y="5033"/>
                        <a:pt x="1" y="6168"/>
                        <a:pt x="663" y="6987"/>
                      </a:cubicBezTo>
                      <a:cubicBezTo>
                        <a:pt x="663" y="7018"/>
                        <a:pt x="663" y="7113"/>
                        <a:pt x="631" y="7144"/>
                      </a:cubicBezTo>
                      <a:cubicBezTo>
                        <a:pt x="348" y="7428"/>
                        <a:pt x="159" y="7806"/>
                        <a:pt x="159" y="8215"/>
                      </a:cubicBezTo>
                      <a:cubicBezTo>
                        <a:pt x="159" y="9035"/>
                        <a:pt x="820" y="9696"/>
                        <a:pt x="1639" y="9696"/>
                      </a:cubicBezTo>
                      <a:lnTo>
                        <a:pt x="1639" y="10137"/>
                      </a:lnTo>
                      <a:cubicBezTo>
                        <a:pt x="1639" y="11586"/>
                        <a:pt x="2836" y="12752"/>
                        <a:pt x="4254" y="12752"/>
                      </a:cubicBezTo>
                      <a:lnTo>
                        <a:pt x="7247" y="12752"/>
                      </a:lnTo>
                      <a:cubicBezTo>
                        <a:pt x="8696" y="12752"/>
                        <a:pt x="9831" y="11555"/>
                        <a:pt x="9831" y="10137"/>
                      </a:cubicBezTo>
                      <a:lnTo>
                        <a:pt x="9831" y="9696"/>
                      </a:lnTo>
                      <a:cubicBezTo>
                        <a:pt x="10681" y="9696"/>
                        <a:pt x="11343" y="9035"/>
                        <a:pt x="11343" y="8215"/>
                      </a:cubicBezTo>
                      <a:cubicBezTo>
                        <a:pt x="11406" y="7806"/>
                        <a:pt x="11217" y="7428"/>
                        <a:pt x="10933" y="7144"/>
                      </a:cubicBezTo>
                      <a:cubicBezTo>
                        <a:pt x="10933" y="7113"/>
                        <a:pt x="10933" y="7018"/>
                        <a:pt x="10902" y="6987"/>
                      </a:cubicBezTo>
                      <a:cubicBezTo>
                        <a:pt x="11563" y="6199"/>
                        <a:pt x="11563" y="5065"/>
                        <a:pt x="10902" y="4246"/>
                      </a:cubicBezTo>
                      <a:cubicBezTo>
                        <a:pt x="11059" y="3206"/>
                        <a:pt x="10492" y="2230"/>
                        <a:pt x="9515" y="1883"/>
                      </a:cubicBezTo>
                      <a:cubicBezTo>
                        <a:pt x="9206" y="1039"/>
                        <a:pt x="8344" y="472"/>
                        <a:pt x="7468" y="472"/>
                      </a:cubicBezTo>
                      <a:cubicBezTo>
                        <a:pt x="7363" y="472"/>
                        <a:pt x="7257" y="480"/>
                        <a:pt x="7153" y="497"/>
                      </a:cubicBezTo>
                      <a:cubicBezTo>
                        <a:pt x="6759" y="166"/>
                        <a:pt x="6278" y="1"/>
                        <a:pt x="5794" y="1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0" name="Google Shape;1395;p24"/>
            <p:cNvSpPr txBox="1"/>
            <p:nvPr/>
          </p:nvSpPr>
          <p:spPr>
            <a:xfrm>
              <a:off x="6941600" y="429235"/>
              <a:ext cx="17253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 dirty="0" smtClean="0">
                  <a:solidFill>
                    <a:srgbClr val="434343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NAME:</a:t>
              </a:r>
              <a:r>
                <a:rPr lang="es" dirty="0" smtClean="0">
                  <a:solidFill>
                    <a:srgbClr val="434343"/>
                  </a:solidFill>
                  <a:latin typeface="Fira Sans Condensed Medium"/>
                  <a:ea typeface="Fira Sans Condensed Medium"/>
                  <a:cs typeface="Fira Sans Condensed Medium"/>
                  <a:sym typeface="Fira Sans Condensed Medium"/>
                </a:rPr>
                <a:t> </a:t>
              </a:r>
              <a:r>
                <a:rPr lang="es" sz="1100" dirty="0" smtClean="0">
                  <a:solidFill>
                    <a:srgbClr val="434343"/>
                  </a:solidFill>
                  <a:latin typeface="Quattrocento"/>
                  <a:ea typeface="Fira Sans Condensed Medium"/>
                  <a:cs typeface="Fira Sans Condensed Medium"/>
                  <a:sym typeface="Quattrocento"/>
                </a:rPr>
                <a:t>MARK</a:t>
              </a:r>
              <a:r>
                <a:rPr lang="es" sz="1200" dirty="0" smtClean="0">
                  <a:solidFill>
                    <a:srgbClr val="434343"/>
                  </a:solidFill>
                  <a:latin typeface="Roboto Slab Regular"/>
                  <a:ea typeface="Roboto Slab Regular"/>
                  <a:cs typeface="Roboto Slab Regular"/>
                  <a:sym typeface="Roboto Slab Regular"/>
                </a:rPr>
                <a:t> </a:t>
              </a:r>
              <a:endParaRPr sz="1200" dirty="0">
                <a:solidFill>
                  <a:srgbClr val="434343"/>
                </a:solidFill>
                <a:latin typeface="Roboto Slab Regular"/>
                <a:ea typeface="Roboto Slab Regular"/>
                <a:cs typeface="Roboto Slab Regular"/>
                <a:sym typeface="Roboto Slab Regula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3922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0" grpId="0"/>
      <p:bldP spid="1491" grpId="0"/>
      <p:bldP spid="1493" grpId="0"/>
      <p:bldP spid="6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21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pic>
        <p:nvPicPr>
          <p:cNvPr id="18" name="bandicam 2020-10-27 19-43-10-702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6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4" name="Google Shape;4514;p47"/>
          <p:cNvGrpSpPr/>
          <p:nvPr/>
        </p:nvGrpSpPr>
        <p:grpSpPr>
          <a:xfrm>
            <a:off x="2130553" y="1285659"/>
            <a:ext cx="4895889" cy="2968207"/>
            <a:chOff x="4714886" y="3271938"/>
            <a:chExt cx="1202721" cy="709241"/>
          </a:xfrm>
        </p:grpSpPr>
        <p:grpSp>
          <p:nvGrpSpPr>
            <p:cNvPr id="985" name="Google Shape;4515;p47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1024" name="Google Shape;4516;p47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4517;p47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4518;p47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4519;p47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4520;p47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4521;p47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4522;p47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4523;p47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4524;p47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4525;p47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4526;p47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4527;p47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4528;p47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4529;p47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4530;p47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4531;p47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4532;p47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4533;p47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4534;p47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4535;p47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4536;p47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4537;p47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4538;p47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4539;p47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4540;p47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4541;p47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4542;p47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4543;p47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4544;p47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4545;p47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4546;p47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4547;p47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4548;p47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4549;p47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4550;p47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4551;p47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4552;p47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4553;p47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4554;p47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4555;p47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4556;p47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4557;p47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4558;p47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4559;p47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4560;p47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4561;p47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4562;p47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4563;p47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4564;p47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4565;p47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4566;p47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4567;p47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4568;p47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4569;p47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4570;p47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4571;p47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4572;p47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4573;p47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4574;p47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4575;p47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4576;p47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4577;p47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4578;p47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4579;p47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4580;p47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4581;p47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4582;p47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4583;p47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4584;p47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4585;p47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4586;p47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4587;p47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4588;p47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4589;p47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4590;p47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4591;p47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4592;p47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4593;p47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4594;p47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4595;p47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4596;p47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4597;p47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4598;p47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4599;p47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4600;p47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4601;p47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4602;p47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4603;p47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4604;p47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4605;p47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4606;p47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4607;p47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4608;p47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4609;p47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4610;p47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4611;p47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4612;p47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4613;p47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4614;p47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4615;p47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4616;p47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4617;p47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4618;p47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4619;p47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4620;p47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4621;p47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4622;p47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4623;p47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4624;p47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4625;p47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4626;p47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4627;p47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4628;p47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4629;p47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4630;p47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4631;p47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4632;p47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4633;p47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4634;p47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4635;p47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4636;p47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4637;p47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4638;p47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4639;p47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4640;p47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4641;p47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4642;p47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4643;p47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4644;p47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4645;p47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4646;p47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4647;p47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4648;p47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4649;p47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4650;p47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4651;p47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4652;p47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4653;p47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4654;p47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4655;p47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4656;p47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4657;p47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4658;p47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4659;p47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4660;p47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4661;p47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4662;p47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4663;p47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4664;p47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4665;p47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4666;p47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4667;p47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4668;p47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4669;p47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4670;p47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4671;p47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4672;p47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4673;p47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4674;p47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4675;p47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4676;p47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4677;p47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4678;p47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4679;p47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4680;p47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4681;p47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4682;p47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4683;p47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4684;p47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4685;p47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4686;p47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4687;p47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4688;p47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4689;p47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4690;p47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4691;p47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4692;p47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4693;p47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4694;p47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4695;p47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4696;p47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4697;p47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4698;p47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4699;p47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4700;p47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4701;p47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4702;p47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4703;p47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4704;p47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4705;p47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4706;p47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4707;p47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4708;p47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4709;p47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4710;p47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4711;p47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4712;p47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4713;p47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4714;p47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4715;p47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4716;p47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4717;p47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4718;p47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4719;p47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4720;p47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4721;p47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4722;p47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4723;p47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4724;p47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4725;p47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4726;p47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4727;p47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4728;p47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4729;p47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4730;p47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4731;p47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4732;p47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4733;p47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4734;p47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4735;p47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4736;p47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4737;p47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4738;p47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4739;p47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4740;p47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4741;p47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4742;p47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4743;p47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4744;p47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4745;p47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4746;p47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4747;p47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4748;p47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4749;p47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4750;p47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4751;p47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4752;p47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4753;p47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4754;p47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4755;p47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4756;p47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4757;p47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4758;p47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4759;p47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4760;p47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4761;p47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4762;p47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4763;p47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4764;p47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4765;p47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4766;p47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4767;p47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4768;p47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4769;p47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4770;p47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4771;p47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4772;p47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4773;p47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4774;p47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4775;p47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4776;p47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4777;p47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4778;p47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4779;p47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4780;p47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4781;p47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4782;p47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4783;p47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4784;p47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4785;p47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4786;p47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4787;p47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4788;p47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4789;p47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6" name="Google Shape;4790;p47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7" name="Google Shape;4791;p47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988" name="Google Shape;4792;p47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4793;p47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4794;p47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4795;p47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4796;p47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4797;p47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4798;p47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4799;p47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4800;p47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4801;p47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4802;p47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4803;p47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4804;p47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4805;p47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4806;p47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4807;p47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4808;p47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4809;p47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4810;p47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4811;p47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4812;p47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4813;p47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4814;p47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4815;p47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4816;p47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4817;p47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4818;p47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4819;p47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4820;p47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4821;p47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4822;p47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4823;p47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4824;p47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4825;p47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4826;p47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4827;p47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1" name="Google Shape;1329;p21"/>
          <p:cNvSpPr txBox="1">
            <a:spLocks noGrp="1"/>
          </p:cNvSpPr>
          <p:nvPr>
            <p:ph type="title"/>
          </p:nvPr>
        </p:nvSpPr>
        <p:spPr>
          <a:xfrm flipH="1">
            <a:off x="700493" y="2074465"/>
            <a:ext cx="2194015" cy="11226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 smtClean="0">
                <a:solidFill>
                  <a:schemeClr val="accent3"/>
                </a:solidFill>
              </a:rPr>
              <a:t>17.9 million each year</a:t>
            </a:r>
            <a:endParaRPr sz="2000" b="1" dirty="0">
              <a:solidFill>
                <a:schemeClr val="accent3"/>
              </a:solidFill>
            </a:endParaRPr>
          </a:p>
        </p:txBody>
      </p:sp>
      <p:sp>
        <p:nvSpPr>
          <p:cNvPr id="1302" name="Google Shape;1350;p22"/>
          <p:cNvSpPr txBox="1">
            <a:spLocks noGrp="1"/>
          </p:cNvSpPr>
          <p:nvPr>
            <p:ph type="sldNum" idx="12"/>
          </p:nvPr>
        </p:nvSpPr>
        <p:spPr>
          <a:xfrm>
            <a:off x="8473422" y="457007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5</a:t>
            </a:r>
            <a:endParaRPr dirty="0"/>
          </a:p>
        </p:txBody>
      </p:sp>
      <p:sp>
        <p:nvSpPr>
          <p:cNvPr id="1303" name="Google Shape;1329;p21"/>
          <p:cNvSpPr txBox="1">
            <a:spLocks/>
          </p:cNvSpPr>
          <p:nvPr/>
        </p:nvSpPr>
        <p:spPr>
          <a:xfrm flipH="1">
            <a:off x="6921294" y="2016024"/>
            <a:ext cx="2334930" cy="1122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aira Condensed"/>
              <a:buNone/>
              <a:defRPr sz="1800" b="0" i="0" u="none" strike="noStrike" cap="none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1000" b="0" i="0" u="none" strike="noStrike" cap="none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1000" b="0" i="0" u="none" strike="noStrike" cap="none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1000" b="0" i="0" u="none" strike="noStrike" cap="none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1000" b="0" i="0" u="none" strike="noStrike" cap="none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1000" b="0" i="0" u="none" strike="noStrike" cap="none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1000" b="0" i="0" u="none" strike="noStrike" cap="none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1000" b="0" i="0" u="none" strike="noStrike" cap="none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1000" b="0" i="0" u="none" strike="noStrike" cap="none">
                <a:solidFill>
                  <a:srgbClr val="FF787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algn="l"/>
            <a:r>
              <a:rPr lang="en-US" sz="2000" b="1" dirty="0" smtClean="0">
                <a:solidFill>
                  <a:schemeClr val="accent3"/>
                </a:solidFill>
              </a:rPr>
              <a:t>85% due to heart attacks</a:t>
            </a:r>
            <a:endParaRPr lang="en-US" sz="2000" b="1" dirty="0">
              <a:solidFill>
                <a:schemeClr val="accent3"/>
              </a:solidFill>
            </a:endParaRPr>
          </a:p>
        </p:txBody>
      </p:sp>
      <p:pic>
        <p:nvPicPr>
          <p:cNvPr id="1304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895" y="4744016"/>
            <a:ext cx="1635125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05" name="Google Shape;1327;p21"/>
          <p:cNvSpPr txBox="1">
            <a:spLocks/>
          </p:cNvSpPr>
          <p:nvPr/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800" dirty="0" smtClean="0"/>
              <a:t>BACKGROUND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8328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1" grpId="0"/>
      <p:bldP spid="130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9E0"/>
        </a:solidFill>
        <a:effectLst/>
      </p:bgPr>
    </p:bg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3"/>
          <p:cNvSpPr txBox="1">
            <a:spLocks noGrp="1"/>
          </p:cNvSpPr>
          <p:nvPr>
            <p:ph type="subTitle" idx="1"/>
          </p:nvPr>
        </p:nvSpPr>
        <p:spPr>
          <a:xfrm>
            <a:off x="666763" y="3735845"/>
            <a:ext cx="18813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/>
              <a:t>Increased heart rate and blood pressure with little exertion</a:t>
            </a:r>
            <a:endParaRPr sz="1400" dirty="0"/>
          </a:p>
        </p:txBody>
      </p:sp>
      <p:sp>
        <p:nvSpPr>
          <p:cNvPr id="1357" name="Google Shape;1357;p23"/>
          <p:cNvSpPr txBox="1">
            <a:spLocks noGrp="1"/>
          </p:cNvSpPr>
          <p:nvPr>
            <p:ph type="subTitle" idx="2"/>
          </p:nvPr>
        </p:nvSpPr>
        <p:spPr>
          <a:xfrm>
            <a:off x="3409588" y="3645250"/>
            <a:ext cx="23379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/>
              <a:t>Habits include smoking, exercising only once in two weeks, eating fatty foods</a:t>
            </a:r>
            <a:endParaRPr sz="1400" dirty="0"/>
          </a:p>
        </p:txBody>
      </p:sp>
      <p:sp>
        <p:nvSpPr>
          <p:cNvPr id="1358" name="Google Shape;1358;p23"/>
          <p:cNvSpPr txBox="1">
            <a:spLocks noGrp="1"/>
          </p:cNvSpPr>
          <p:nvPr>
            <p:ph type="subTitle" idx="3"/>
          </p:nvPr>
        </p:nvSpPr>
        <p:spPr>
          <a:xfrm>
            <a:off x="6515100" y="3654070"/>
            <a:ext cx="2055612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/>
              <a:t>Age is 30 above and lives a city life with work and eat, already eating diabetes and BP meds</a:t>
            </a:r>
            <a:endParaRPr sz="1400" dirty="0"/>
          </a:p>
        </p:txBody>
      </p:sp>
      <p:sp>
        <p:nvSpPr>
          <p:cNvPr id="1359" name="Google Shape;1359;p23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400"/>
              <a:t>6</a:t>
            </a:fld>
            <a:endParaRPr sz="1400" dirty="0"/>
          </a:p>
        </p:txBody>
      </p:sp>
      <p:grpSp>
        <p:nvGrpSpPr>
          <p:cNvPr id="1360" name="Google Shape;1360;p23"/>
          <p:cNvGrpSpPr/>
          <p:nvPr/>
        </p:nvGrpSpPr>
        <p:grpSpPr>
          <a:xfrm>
            <a:off x="1607414" y="1873134"/>
            <a:ext cx="5935492" cy="1862711"/>
            <a:chOff x="2167697" y="2121613"/>
            <a:chExt cx="4872327" cy="1514628"/>
          </a:xfrm>
        </p:grpSpPr>
        <p:grpSp>
          <p:nvGrpSpPr>
            <p:cNvPr id="1361" name="Google Shape;1361;p23"/>
            <p:cNvGrpSpPr/>
            <p:nvPr/>
          </p:nvGrpSpPr>
          <p:grpSpPr>
            <a:xfrm>
              <a:off x="2167697" y="2121613"/>
              <a:ext cx="4872327" cy="1514628"/>
              <a:chOff x="2167697" y="2121613"/>
              <a:chExt cx="4872327" cy="1514628"/>
            </a:xfrm>
          </p:grpSpPr>
          <p:cxnSp>
            <p:nvCxnSpPr>
              <p:cNvPr id="1362" name="Google Shape;1362;p23"/>
              <p:cNvCxnSpPr>
                <a:stCxn id="1363" idx="6"/>
                <a:endCxn id="1364" idx="2"/>
              </p:cNvCxnSpPr>
              <p:nvPr/>
            </p:nvCxnSpPr>
            <p:spPr>
              <a:xfrm>
                <a:off x="3755551" y="2421622"/>
                <a:ext cx="1637400" cy="600"/>
              </a:xfrm>
              <a:prstGeom prst="bentConnector3">
                <a:avLst>
                  <a:gd name="adj1" fmla="val 50001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64" name="Google Shape;1364;p23"/>
              <p:cNvSpPr/>
              <p:nvPr/>
            </p:nvSpPr>
            <p:spPr>
              <a:xfrm>
                <a:off x="5392998" y="2128372"/>
                <a:ext cx="586500" cy="586500"/>
              </a:xfrm>
              <a:prstGeom prst="ellipse">
                <a:avLst/>
              </a:prstGeom>
              <a:solidFill>
                <a:srgbClr val="FF7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3"/>
              <p:cNvSpPr/>
              <p:nvPr/>
            </p:nvSpPr>
            <p:spPr>
              <a:xfrm>
                <a:off x="3169051" y="2128372"/>
                <a:ext cx="586500" cy="586500"/>
              </a:xfrm>
              <a:prstGeom prst="ellipse">
                <a:avLst/>
              </a:prstGeom>
              <a:solidFill>
                <a:srgbClr val="FF7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3"/>
              <p:cNvSpPr/>
              <p:nvPr/>
            </p:nvSpPr>
            <p:spPr>
              <a:xfrm>
                <a:off x="4278765" y="2121613"/>
                <a:ext cx="600000" cy="600000"/>
              </a:xfrm>
              <a:prstGeom prst="ellipse">
                <a:avLst/>
              </a:prstGeom>
              <a:solidFill>
                <a:srgbClr val="E54C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66" name="Google Shape;1366;p23"/>
              <p:cNvCxnSpPr>
                <a:stCxn id="1363" idx="2"/>
                <a:endCxn id="1356" idx="0"/>
              </p:cNvCxnSpPr>
              <p:nvPr/>
            </p:nvCxnSpPr>
            <p:spPr>
              <a:xfrm rot="10800000" flipV="1">
                <a:off x="2167697" y="2421622"/>
                <a:ext cx="1001355" cy="1214619"/>
              </a:xfrm>
              <a:prstGeom prst="bentConnector2">
                <a:avLst/>
              </a:prstGeom>
              <a:noFill/>
              <a:ln w="19050" cap="flat" cmpd="sng">
                <a:solidFill>
                  <a:srgbClr val="43434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67" name="Google Shape;1367;p23"/>
              <p:cNvCxnSpPr>
                <a:stCxn id="1364" idx="6"/>
                <a:endCxn id="1358" idx="0"/>
              </p:cNvCxnSpPr>
              <p:nvPr/>
            </p:nvCxnSpPr>
            <p:spPr>
              <a:xfrm>
                <a:off x="5979498" y="2421622"/>
                <a:ext cx="1060526" cy="1148125"/>
              </a:xfrm>
              <a:prstGeom prst="bentConnector2">
                <a:avLst/>
              </a:prstGeom>
              <a:noFill/>
              <a:ln w="19050" cap="flat" cmpd="sng">
                <a:solidFill>
                  <a:srgbClr val="43434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68" name="Google Shape;1368;p23"/>
              <p:cNvCxnSpPr>
                <a:stCxn id="1365" idx="4"/>
                <a:endCxn id="1357" idx="0"/>
              </p:cNvCxnSpPr>
              <p:nvPr/>
            </p:nvCxnSpPr>
            <p:spPr>
              <a:xfrm rot="-5400000" flipH="1">
                <a:off x="4256715" y="3043663"/>
                <a:ext cx="644700" cy="600"/>
              </a:xfrm>
              <a:prstGeom prst="bentConnector3">
                <a:avLst>
                  <a:gd name="adj1" fmla="val 49991"/>
                </a:avLst>
              </a:prstGeom>
              <a:noFill/>
              <a:ln w="19050" cap="flat" cmpd="sng">
                <a:solidFill>
                  <a:srgbClr val="43434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sp>
          <p:nvSpPr>
            <p:cNvPr id="1369" name="Google Shape;1369;p23"/>
            <p:cNvSpPr/>
            <p:nvPr/>
          </p:nvSpPr>
          <p:spPr>
            <a:xfrm>
              <a:off x="3303218" y="2298055"/>
              <a:ext cx="334010" cy="297513"/>
            </a:xfrm>
            <a:custGeom>
              <a:avLst/>
              <a:gdLst/>
              <a:ahLst/>
              <a:cxnLst/>
              <a:rect l="l" t="t" r="r" b="b"/>
              <a:pathLst>
                <a:path w="11815" h="10524" extrusionOk="0">
                  <a:moveTo>
                    <a:pt x="8664" y="726"/>
                  </a:moveTo>
                  <a:cubicBezTo>
                    <a:pt x="9326" y="726"/>
                    <a:pt x="9956" y="1009"/>
                    <a:pt x="10428" y="1482"/>
                  </a:cubicBezTo>
                  <a:cubicBezTo>
                    <a:pt x="10869" y="1954"/>
                    <a:pt x="11090" y="2616"/>
                    <a:pt x="11090" y="3309"/>
                  </a:cubicBezTo>
                  <a:cubicBezTo>
                    <a:pt x="11090" y="4191"/>
                    <a:pt x="10712" y="4853"/>
                    <a:pt x="10082" y="5577"/>
                  </a:cubicBezTo>
                  <a:lnTo>
                    <a:pt x="7435" y="5577"/>
                  </a:lnTo>
                  <a:cubicBezTo>
                    <a:pt x="7309" y="5577"/>
                    <a:pt x="7215" y="5640"/>
                    <a:pt x="7120" y="5735"/>
                  </a:cubicBezTo>
                  <a:lnTo>
                    <a:pt x="6648" y="6522"/>
                  </a:lnTo>
                  <a:lnTo>
                    <a:pt x="5545" y="3687"/>
                  </a:lnTo>
                  <a:cubicBezTo>
                    <a:pt x="5514" y="3561"/>
                    <a:pt x="5388" y="3435"/>
                    <a:pt x="5230" y="3435"/>
                  </a:cubicBezTo>
                  <a:cubicBezTo>
                    <a:pt x="5073" y="3435"/>
                    <a:pt x="4947" y="3529"/>
                    <a:pt x="4915" y="3624"/>
                  </a:cubicBezTo>
                  <a:lnTo>
                    <a:pt x="4096" y="5514"/>
                  </a:lnTo>
                  <a:lnTo>
                    <a:pt x="1702" y="5514"/>
                  </a:lnTo>
                  <a:cubicBezTo>
                    <a:pt x="1103" y="4853"/>
                    <a:pt x="693" y="4191"/>
                    <a:pt x="693" y="3309"/>
                  </a:cubicBezTo>
                  <a:cubicBezTo>
                    <a:pt x="693" y="2616"/>
                    <a:pt x="945" y="1986"/>
                    <a:pt x="1355" y="1482"/>
                  </a:cubicBezTo>
                  <a:cubicBezTo>
                    <a:pt x="1796" y="1009"/>
                    <a:pt x="2426" y="726"/>
                    <a:pt x="3151" y="726"/>
                  </a:cubicBezTo>
                  <a:cubicBezTo>
                    <a:pt x="4096" y="726"/>
                    <a:pt x="4726" y="1293"/>
                    <a:pt x="5073" y="1797"/>
                  </a:cubicBezTo>
                  <a:cubicBezTo>
                    <a:pt x="5388" y="2206"/>
                    <a:pt x="5545" y="2647"/>
                    <a:pt x="5577" y="2836"/>
                  </a:cubicBezTo>
                  <a:cubicBezTo>
                    <a:pt x="5608" y="2994"/>
                    <a:pt x="5766" y="3088"/>
                    <a:pt x="5892" y="3088"/>
                  </a:cubicBezTo>
                  <a:cubicBezTo>
                    <a:pt x="6049" y="3088"/>
                    <a:pt x="6175" y="2994"/>
                    <a:pt x="6207" y="2836"/>
                  </a:cubicBezTo>
                  <a:cubicBezTo>
                    <a:pt x="6238" y="2679"/>
                    <a:pt x="6459" y="2206"/>
                    <a:pt x="6742" y="1797"/>
                  </a:cubicBezTo>
                  <a:cubicBezTo>
                    <a:pt x="7089" y="1293"/>
                    <a:pt x="7687" y="726"/>
                    <a:pt x="8664" y="726"/>
                  </a:cubicBezTo>
                  <a:close/>
                  <a:moveTo>
                    <a:pt x="5293" y="4790"/>
                  </a:moveTo>
                  <a:lnTo>
                    <a:pt x="6364" y="7468"/>
                  </a:lnTo>
                  <a:cubicBezTo>
                    <a:pt x="6396" y="7562"/>
                    <a:pt x="6522" y="7657"/>
                    <a:pt x="6648" y="7688"/>
                  </a:cubicBezTo>
                  <a:lnTo>
                    <a:pt x="6679" y="7688"/>
                  </a:lnTo>
                  <a:cubicBezTo>
                    <a:pt x="6805" y="7688"/>
                    <a:pt x="6931" y="7625"/>
                    <a:pt x="6994" y="7531"/>
                  </a:cubicBezTo>
                  <a:lnTo>
                    <a:pt x="7750" y="6302"/>
                  </a:lnTo>
                  <a:lnTo>
                    <a:pt x="9483" y="6302"/>
                  </a:lnTo>
                  <a:cubicBezTo>
                    <a:pt x="9168" y="6459"/>
                    <a:pt x="8916" y="6711"/>
                    <a:pt x="8664" y="6932"/>
                  </a:cubicBezTo>
                  <a:cubicBezTo>
                    <a:pt x="7813" y="7688"/>
                    <a:pt x="6868" y="8507"/>
                    <a:pt x="5923" y="9610"/>
                  </a:cubicBezTo>
                  <a:cubicBezTo>
                    <a:pt x="4978" y="8507"/>
                    <a:pt x="4033" y="7688"/>
                    <a:pt x="3214" y="6932"/>
                  </a:cubicBezTo>
                  <a:cubicBezTo>
                    <a:pt x="2930" y="6711"/>
                    <a:pt x="2710" y="6459"/>
                    <a:pt x="2458" y="6270"/>
                  </a:cubicBezTo>
                  <a:lnTo>
                    <a:pt x="4411" y="6270"/>
                  </a:lnTo>
                  <a:cubicBezTo>
                    <a:pt x="4505" y="6270"/>
                    <a:pt x="4663" y="6207"/>
                    <a:pt x="4726" y="6081"/>
                  </a:cubicBezTo>
                  <a:lnTo>
                    <a:pt x="5293" y="4790"/>
                  </a:lnTo>
                  <a:close/>
                  <a:moveTo>
                    <a:pt x="3151" y="1"/>
                  </a:moveTo>
                  <a:cubicBezTo>
                    <a:pt x="2269" y="1"/>
                    <a:pt x="1449" y="379"/>
                    <a:pt x="851" y="1009"/>
                  </a:cubicBezTo>
                  <a:cubicBezTo>
                    <a:pt x="315" y="1576"/>
                    <a:pt x="0" y="2427"/>
                    <a:pt x="0" y="3309"/>
                  </a:cubicBezTo>
                  <a:cubicBezTo>
                    <a:pt x="0" y="4097"/>
                    <a:pt x="252" y="4821"/>
                    <a:pt x="819" y="5514"/>
                  </a:cubicBezTo>
                  <a:lnTo>
                    <a:pt x="819" y="5577"/>
                  </a:lnTo>
                  <a:lnTo>
                    <a:pt x="347" y="5577"/>
                  </a:lnTo>
                  <a:cubicBezTo>
                    <a:pt x="158" y="5577"/>
                    <a:pt x="0" y="5735"/>
                    <a:pt x="0" y="5924"/>
                  </a:cubicBezTo>
                  <a:cubicBezTo>
                    <a:pt x="0" y="6113"/>
                    <a:pt x="158" y="6270"/>
                    <a:pt x="347" y="6270"/>
                  </a:cubicBezTo>
                  <a:lnTo>
                    <a:pt x="1418" y="6270"/>
                  </a:lnTo>
                  <a:cubicBezTo>
                    <a:pt x="1796" y="6680"/>
                    <a:pt x="2237" y="7058"/>
                    <a:pt x="2710" y="7468"/>
                  </a:cubicBezTo>
                  <a:cubicBezTo>
                    <a:pt x="3623" y="8255"/>
                    <a:pt x="4600" y="9137"/>
                    <a:pt x="5640" y="10366"/>
                  </a:cubicBezTo>
                  <a:lnTo>
                    <a:pt x="5640" y="10397"/>
                  </a:lnTo>
                  <a:cubicBezTo>
                    <a:pt x="5703" y="10492"/>
                    <a:pt x="5797" y="10524"/>
                    <a:pt x="5892" y="10524"/>
                  </a:cubicBezTo>
                  <a:cubicBezTo>
                    <a:pt x="6018" y="10524"/>
                    <a:pt x="6081" y="10492"/>
                    <a:pt x="6175" y="10397"/>
                  </a:cubicBezTo>
                  <a:lnTo>
                    <a:pt x="6175" y="10366"/>
                  </a:lnTo>
                  <a:cubicBezTo>
                    <a:pt x="7152" y="9137"/>
                    <a:pt x="8192" y="8287"/>
                    <a:pt x="9074" y="7468"/>
                  </a:cubicBezTo>
                  <a:cubicBezTo>
                    <a:pt x="9546" y="7026"/>
                    <a:pt x="9987" y="6617"/>
                    <a:pt x="10397" y="6270"/>
                  </a:cubicBezTo>
                  <a:lnTo>
                    <a:pt x="11437" y="6270"/>
                  </a:lnTo>
                  <a:cubicBezTo>
                    <a:pt x="11657" y="6270"/>
                    <a:pt x="11815" y="6113"/>
                    <a:pt x="11815" y="5924"/>
                  </a:cubicBezTo>
                  <a:cubicBezTo>
                    <a:pt x="11815" y="5735"/>
                    <a:pt x="11657" y="5577"/>
                    <a:pt x="11437" y="5577"/>
                  </a:cubicBezTo>
                  <a:lnTo>
                    <a:pt x="10964" y="5577"/>
                  </a:lnTo>
                  <a:lnTo>
                    <a:pt x="10964" y="5514"/>
                  </a:lnTo>
                  <a:cubicBezTo>
                    <a:pt x="11531" y="4821"/>
                    <a:pt x="11815" y="4097"/>
                    <a:pt x="11815" y="3309"/>
                  </a:cubicBezTo>
                  <a:cubicBezTo>
                    <a:pt x="11815" y="2458"/>
                    <a:pt x="11500" y="1639"/>
                    <a:pt x="10932" y="1009"/>
                  </a:cubicBezTo>
                  <a:cubicBezTo>
                    <a:pt x="10365" y="379"/>
                    <a:pt x="9578" y="1"/>
                    <a:pt x="8664" y="1"/>
                  </a:cubicBezTo>
                  <a:cubicBezTo>
                    <a:pt x="7404" y="1"/>
                    <a:pt x="6616" y="757"/>
                    <a:pt x="6175" y="1387"/>
                  </a:cubicBezTo>
                  <a:cubicBezTo>
                    <a:pt x="6049" y="1545"/>
                    <a:pt x="5986" y="1702"/>
                    <a:pt x="5892" y="1860"/>
                  </a:cubicBezTo>
                  <a:cubicBezTo>
                    <a:pt x="5829" y="1702"/>
                    <a:pt x="5703" y="1545"/>
                    <a:pt x="5640" y="1387"/>
                  </a:cubicBezTo>
                  <a:cubicBezTo>
                    <a:pt x="5199" y="757"/>
                    <a:pt x="4411" y="1"/>
                    <a:pt x="31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3"/>
            <p:cNvSpPr/>
            <p:nvPr/>
          </p:nvSpPr>
          <p:spPr>
            <a:xfrm>
              <a:off x="5599712" y="2399573"/>
              <a:ext cx="19619" cy="19619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" name="Google Shape;1374;p23"/>
          <p:cNvSpPr/>
          <p:nvPr/>
        </p:nvSpPr>
        <p:spPr>
          <a:xfrm>
            <a:off x="4179127" y="810015"/>
            <a:ext cx="730923" cy="737888"/>
          </a:xfrm>
          <a:prstGeom prst="ellipse">
            <a:avLst/>
          </a:prstGeom>
          <a:solidFill>
            <a:srgbClr val="FF78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75" name="Google Shape;1375;p23"/>
          <p:cNvCxnSpPr>
            <a:stCxn id="1374" idx="4"/>
            <a:endCxn id="1365" idx="0"/>
          </p:cNvCxnSpPr>
          <p:nvPr/>
        </p:nvCxnSpPr>
        <p:spPr>
          <a:xfrm>
            <a:off x="4544589" y="1547903"/>
            <a:ext cx="0" cy="325231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76" name="Google Shape;1376;p23"/>
          <p:cNvGrpSpPr/>
          <p:nvPr/>
        </p:nvGrpSpPr>
        <p:grpSpPr>
          <a:xfrm>
            <a:off x="4395538" y="999508"/>
            <a:ext cx="261080" cy="344829"/>
            <a:chOff x="1021000" y="5052250"/>
            <a:chExt cx="230775" cy="367100"/>
          </a:xfrm>
        </p:grpSpPr>
        <p:sp>
          <p:nvSpPr>
            <p:cNvPr id="1377" name="Google Shape;1377;p23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78" name="Google Shape;1378;p23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" name="Google Shape;1351;p22"/>
          <p:cNvSpPr txBox="1">
            <a:spLocks noGrp="1"/>
          </p:cNvSpPr>
          <p:nvPr>
            <p:ph type="title" idx="2"/>
          </p:nvPr>
        </p:nvSpPr>
        <p:spPr>
          <a:xfrm>
            <a:off x="-295994" y="312420"/>
            <a:ext cx="2094314" cy="5617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 smtClean="0">
                <a:latin typeface="+mj-lt"/>
              </a:rPr>
              <a:t>Background</a:t>
            </a:r>
            <a:endParaRPr sz="2000" dirty="0">
              <a:latin typeface="+mj-lt"/>
            </a:endParaRPr>
          </a:p>
        </p:txBody>
      </p:sp>
      <p:grpSp>
        <p:nvGrpSpPr>
          <p:cNvPr id="41" name="Google Shape;7885;p53"/>
          <p:cNvGrpSpPr/>
          <p:nvPr/>
        </p:nvGrpSpPr>
        <p:grpSpPr>
          <a:xfrm>
            <a:off x="4377128" y="2075028"/>
            <a:ext cx="334919" cy="334690"/>
            <a:chOff x="-34004625" y="3585850"/>
            <a:chExt cx="292225" cy="292025"/>
          </a:xfrm>
          <a:solidFill>
            <a:schemeClr val="tx1"/>
          </a:solidFill>
        </p:grpSpPr>
        <p:sp>
          <p:nvSpPr>
            <p:cNvPr id="42" name="Google Shape;7886;p53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87;p53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88;p53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89;p53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90;p53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1634;p32"/>
          <p:cNvSpPr/>
          <p:nvPr/>
        </p:nvSpPr>
        <p:spPr>
          <a:xfrm>
            <a:off x="5680575" y="2113700"/>
            <a:ext cx="166538" cy="295101"/>
          </a:xfrm>
          <a:custGeom>
            <a:avLst/>
            <a:gdLst/>
            <a:ahLst/>
            <a:cxnLst/>
            <a:rect l="l" t="t" r="r" b="b"/>
            <a:pathLst>
              <a:path w="4160" h="9767" extrusionOk="0">
                <a:moveTo>
                  <a:pt x="2080" y="725"/>
                </a:moveTo>
                <a:cubicBezTo>
                  <a:pt x="2836" y="725"/>
                  <a:pt x="3466" y="1324"/>
                  <a:pt x="3466" y="2080"/>
                </a:cubicBezTo>
                <a:lnTo>
                  <a:pt x="3466" y="4537"/>
                </a:lnTo>
                <a:lnTo>
                  <a:pt x="694" y="4537"/>
                </a:lnTo>
                <a:lnTo>
                  <a:pt x="694" y="2080"/>
                </a:lnTo>
                <a:cubicBezTo>
                  <a:pt x="694" y="1324"/>
                  <a:pt x="1324" y="725"/>
                  <a:pt x="2080" y="725"/>
                </a:cubicBezTo>
                <a:close/>
                <a:moveTo>
                  <a:pt x="3466" y="5230"/>
                </a:moveTo>
                <a:lnTo>
                  <a:pt x="3466" y="7688"/>
                </a:lnTo>
                <a:cubicBezTo>
                  <a:pt x="3498" y="8475"/>
                  <a:pt x="2867" y="9074"/>
                  <a:pt x="2080" y="9074"/>
                </a:cubicBezTo>
                <a:cubicBezTo>
                  <a:pt x="1324" y="9074"/>
                  <a:pt x="694" y="8444"/>
                  <a:pt x="694" y="7688"/>
                </a:cubicBezTo>
                <a:lnTo>
                  <a:pt x="694" y="5230"/>
                </a:lnTo>
                <a:close/>
                <a:moveTo>
                  <a:pt x="2080" y="0"/>
                </a:moveTo>
                <a:cubicBezTo>
                  <a:pt x="946" y="0"/>
                  <a:pt x="1" y="946"/>
                  <a:pt x="1" y="2080"/>
                </a:cubicBezTo>
                <a:lnTo>
                  <a:pt x="1" y="7688"/>
                </a:lnTo>
                <a:cubicBezTo>
                  <a:pt x="1" y="8822"/>
                  <a:pt x="946" y="9767"/>
                  <a:pt x="2080" y="9767"/>
                </a:cubicBezTo>
                <a:cubicBezTo>
                  <a:pt x="3214" y="9767"/>
                  <a:pt x="4159" y="8822"/>
                  <a:pt x="4159" y="7688"/>
                </a:cubicBezTo>
                <a:lnTo>
                  <a:pt x="4159" y="2080"/>
                </a:lnTo>
                <a:cubicBezTo>
                  <a:pt x="4159" y="946"/>
                  <a:pt x="3246" y="0"/>
                  <a:pt x="2080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1634;p32"/>
          <p:cNvSpPr/>
          <p:nvPr/>
        </p:nvSpPr>
        <p:spPr>
          <a:xfrm>
            <a:off x="5888486" y="2036051"/>
            <a:ext cx="145511" cy="276113"/>
          </a:xfrm>
          <a:custGeom>
            <a:avLst/>
            <a:gdLst/>
            <a:ahLst/>
            <a:cxnLst/>
            <a:rect l="l" t="t" r="r" b="b"/>
            <a:pathLst>
              <a:path w="4160" h="9767" extrusionOk="0">
                <a:moveTo>
                  <a:pt x="2080" y="725"/>
                </a:moveTo>
                <a:cubicBezTo>
                  <a:pt x="2836" y="725"/>
                  <a:pt x="3466" y="1324"/>
                  <a:pt x="3466" y="2080"/>
                </a:cubicBezTo>
                <a:lnTo>
                  <a:pt x="3466" y="4537"/>
                </a:lnTo>
                <a:lnTo>
                  <a:pt x="694" y="4537"/>
                </a:lnTo>
                <a:lnTo>
                  <a:pt x="694" y="2080"/>
                </a:lnTo>
                <a:cubicBezTo>
                  <a:pt x="694" y="1324"/>
                  <a:pt x="1324" y="725"/>
                  <a:pt x="2080" y="725"/>
                </a:cubicBezTo>
                <a:close/>
                <a:moveTo>
                  <a:pt x="3466" y="5230"/>
                </a:moveTo>
                <a:lnTo>
                  <a:pt x="3466" y="7688"/>
                </a:lnTo>
                <a:cubicBezTo>
                  <a:pt x="3498" y="8475"/>
                  <a:pt x="2867" y="9074"/>
                  <a:pt x="2080" y="9074"/>
                </a:cubicBezTo>
                <a:cubicBezTo>
                  <a:pt x="1324" y="9074"/>
                  <a:pt x="694" y="8444"/>
                  <a:pt x="694" y="7688"/>
                </a:cubicBezTo>
                <a:lnTo>
                  <a:pt x="694" y="5230"/>
                </a:lnTo>
                <a:close/>
                <a:moveTo>
                  <a:pt x="2080" y="0"/>
                </a:moveTo>
                <a:cubicBezTo>
                  <a:pt x="946" y="0"/>
                  <a:pt x="1" y="946"/>
                  <a:pt x="1" y="2080"/>
                </a:cubicBezTo>
                <a:lnTo>
                  <a:pt x="1" y="7688"/>
                </a:lnTo>
                <a:cubicBezTo>
                  <a:pt x="1" y="8822"/>
                  <a:pt x="946" y="9767"/>
                  <a:pt x="2080" y="9767"/>
                </a:cubicBezTo>
                <a:cubicBezTo>
                  <a:pt x="3214" y="9767"/>
                  <a:pt x="4159" y="8822"/>
                  <a:pt x="4159" y="7688"/>
                </a:cubicBezTo>
                <a:lnTo>
                  <a:pt x="4159" y="2080"/>
                </a:lnTo>
                <a:cubicBezTo>
                  <a:pt x="4159" y="946"/>
                  <a:pt x="3246" y="0"/>
                  <a:pt x="2080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5635737" y="367400"/>
            <a:ext cx="3236700" cy="1255500"/>
            <a:chOff x="2953650" y="1207825"/>
            <a:chExt cx="3236700" cy="1255500"/>
          </a:xfrm>
        </p:grpSpPr>
        <p:sp>
          <p:nvSpPr>
            <p:cNvPr id="51" name="Google Shape;1384;p24"/>
            <p:cNvSpPr/>
            <p:nvPr/>
          </p:nvSpPr>
          <p:spPr>
            <a:xfrm>
              <a:off x="2953650" y="1207825"/>
              <a:ext cx="3236700" cy="1255500"/>
            </a:xfrm>
            <a:prstGeom prst="roundRect">
              <a:avLst>
                <a:gd name="adj" fmla="val 16667"/>
              </a:avLst>
            </a:prstGeom>
            <a:solidFill>
              <a:srgbClr val="FF78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93;p24"/>
            <p:cNvSpPr txBox="1"/>
            <p:nvPr/>
          </p:nvSpPr>
          <p:spPr>
            <a:xfrm>
              <a:off x="4261600" y="1739931"/>
              <a:ext cx="17253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 dirty="0">
                  <a:solidFill>
                    <a:srgbClr val="434343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ALLERGIES:</a:t>
              </a:r>
              <a:r>
                <a:rPr lang="es" sz="1200" dirty="0">
                  <a:solidFill>
                    <a:srgbClr val="434343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 </a:t>
              </a:r>
              <a:r>
                <a:rPr lang="es" sz="1100" dirty="0">
                  <a:solidFill>
                    <a:srgbClr val="434343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None </a:t>
              </a:r>
              <a:endParaRPr sz="1100" dirty="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  <p:sp>
          <p:nvSpPr>
            <p:cNvPr id="53" name="Google Shape;1394;p24"/>
            <p:cNvSpPr txBox="1"/>
            <p:nvPr/>
          </p:nvSpPr>
          <p:spPr>
            <a:xfrm>
              <a:off x="4261600" y="1513572"/>
              <a:ext cx="17253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 dirty="0">
                  <a:solidFill>
                    <a:srgbClr val="434343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GENDER:</a:t>
              </a:r>
              <a:r>
                <a:rPr lang="es" sz="1200" dirty="0">
                  <a:solidFill>
                    <a:srgbClr val="434343"/>
                  </a:solidFill>
                  <a:latin typeface="Fira Sans Condensed Medium"/>
                  <a:ea typeface="Fira Sans Condensed Medium"/>
                  <a:cs typeface="Fira Sans Condensed Medium"/>
                  <a:sym typeface="Fira Sans Condensed Medium"/>
                </a:rPr>
                <a:t> </a:t>
              </a:r>
              <a:r>
                <a:rPr lang="es" sz="1100" dirty="0" smtClean="0">
                  <a:solidFill>
                    <a:srgbClr val="434343"/>
                  </a:solidFill>
                  <a:latin typeface="Quattrocento"/>
                  <a:ea typeface="Fira Sans Condensed Medium"/>
                  <a:cs typeface="Fira Sans Condensed Medium"/>
                  <a:sym typeface="Quattrocento"/>
                </a:rPr>
                <a:t>Male</a:t>
              </a:r>
              <a:r>
                <a:rPr lang="es" sz="1100" dirty="0" smtClean="0">
                  <a:solidFill>
                    <a:srgbClr val="434343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 </a:t>
              </a:r>
              <a:endParaRPr sz="1100" dirty="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  <p:sp>
          <p:nvSpPr>
            <p:cNvPr id="54" name="Google Shape;1395;p24"/>
            <p:cNvSpPr txBox="1"/>
            <p:nvPr/>
          </p:nvSpPr>
          <p:spPr>
            <a:xfrm>
              <a:off x="4259513" y="1943919"/>
              <a:ext cx="17253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 dirty="0">
                  <a:solidFill>
                    <a:srgbClr val="434343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AGE:</a:t>
              </a:r>
              <a:r>
                <a:rPr lang="es" dirty="0">
                  <a:solidFill>
                    <a:srgbClr val="434343"/>
                  </a:solidFill>
                  <a:latin typeface="Fira Sans Condensed Medium"/>
                  <a:ea typeface="Fira Sans Condensed Medium"/>
                  <a:cs typeface="Fira Sans Condensed Medium"/>
                  <a:sym typeface="Fira Sans Condensed Medium"/>
                </a:rPr>
                <a:t> </a:t>
              </a:r>
              <a:r>
                <a:rPr lang="es" sz="1100" dirty="0">
                  <a:solidFill>
                    <a:srgbClr val="434343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25 - 35</a:t>
              </a:r>
              <a:r>
                <a:rPr lang="es" sz="1200" dirty="0">
                  <a:solidFill>
                    <a:srgbClr val="434343"/>
                  </a:solidFill>
                  <a:latin typeface="Roboto Slab Regular"/>
                  <a:ea typeface="Roboto Slab Regular"/>
                  <a:cs typeface="Roboto Slab Regular"/>
                  <a:sym typeface="Roboto Slab Regular"/>
                </a:rPr>
                <a:t> </a:t>
              </a:r>
              <a:endParaRPr sz="1200" dirty="0">
                <a:solidFill>
                  <a:srgbClr val="434343"/>
                </a:solidFill>
                <a:latin typeface="Roboto Slab Regular"/>
                <a:ea typeface="Roboto Slab Regular"/>
                <a:cs typeface="Roboto Slab Regular"/>
                <a:sym typeface="Roboto Slab Regular"/>
              </a:endParaRPr>
            </a:p>
          </p:txBody>
        </p:sp>
        <p:grpSp>
          <p:nvGrpSpPr>
            <p:cNvPr id="55" name="Google Shape;1396;p24"/>
            <p:cNvGrpSpPr/>
            <p:nvPr/>
          </p:nvGrpSpPr>
          <p:grpSpPr>
            <a:xfrm>
              <a:off x="3464013" y="1564728"/>
              <a:ext cx="478836" cy="528038"/>
              <a:chOff x="-57012816" y="2710361"/>
              <a:chExt cx="289100" cy="318825"/>
            </a:xfrm>
          </p:grpSpPr>
          <p:sp>
            <p:nvSpPr>
              <p:cNvPr id="56" name="Google Shape;1397;p24"/>
              <p:cNvSpPr/>
              <p:nvPr/>
            </p:nvSpPr>
            <p:spPr>
              <a:xfrm>
                <a:off x="-56904116" y="2961611"/>
                <a:ext cx="73275" cy="29750"/>
              </a:xfrm>
              <a:custGeom>
                <a:avLst/>
                <a:gdLst/>
                <a:ahLst/>
                <a:cxnLst/>
                <a:rect l="l" t="t" r="r" b="b"/>
                <a:pathLst>
                  <a:path w="2931" h="1190" extrusionOk="0">
                    <a:moveTo>
                      <a:pt x="414" y="1"/>
                    </a:moveTo>
                    <a:cubicBezTo>
                      <a:pt x="316" y="1"/>
                      <a:pt x="221" y="40"/>
                      <a:pt x="158" y="119"/>
                    </a:cubicBezTo>
                    <a:cubicBezTo>
                      <a:pt x="1" y="276"/>
                      <a:pt x="1" y="528"/>
                      <a:pt x="158" y="654"/>
                    </a:cubicBezTo>
                    <a:cubicBezTo>
                      <a:pt x="536" y="1001"/>
                      <a:pt x="1009" y="1190"/>
                      <a:pt x="1481" y="1190"/>
                    </a:cubicBezTo>
                    <a:cubicBezTo>
                      <a:pt x="1954" y="1190"/>
                      <a:pt x="2458" y="1001"/>
                      <a:pt x="2773" y="654"/>
                    </a:cubicBezTo>
                    <a:cubicBezTo>
                      <a:pt x="2931" y="497"/>
                      <a:pt x="2931" y="245"/>
                      <a:pt x="2773" y="119"/>
                    </a:cubicBezTo>
                    <a:cubicBezTo>
                      <a:pt x="2710" y="72"/>
                      <a:pt x="2623" y="48"/>
                      <a:pt x="2533" y="48"/>
                    </a:cubicBezTo>
                    <a:cubicBezTo>
                      <a:pt x="2442" y="48"/>
                      <a:pt x="2348" y="72"/>
                      <a:pt x="2269" y="119"/>
                    </a:cubicBezTo>
                    <a:cubicBezTo>
                      <a:pt x="2048" y="339"/>
                      <a:pt x="1733" y="434"/>
                      <a:pt x="1481" y="434"/>
                    </a:cubicBezTo>
                    <a:cubicBezTo>
                      <a:pt x="1166" y="434"/>
                      <a:pt x="883" y="339"/>
                      <a:pt x="694" y="119"/>
                    </a:cubicBezTo>
                    <a:cubicBezTo>
                      <a:pt x="615" y="40"/>
                      <a:pt x="513" y="1"/>
                      <a:pt x="41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398;p24"/>
              <p:cNvSpPr/>
              <p:nvPr/>
            </p:nvSpPr>
            <p:spPr>
              <a:xfrm>
                <a:off x="-57012816" y="2710361"/>
                <a:ext cx="289100" cy="318825"/>
              </a:xfrm>
              <a:custGeom>
                <a:avLst/>
                <a:gdLst/>
                <a:ahLst/>
                <a:cxnLst/>
                <a:rect l="l" t="t" r="r" b="b"/>
                <a:pathLst>
                  <a:path w="11564" h="12753" extrusionOk="0">
                    <a:moveTo>
                      <a:pt x="5798" y="788"/>
                    </a:moveTo>
                    <a:cubicBezTo>
                      <a:pt x="6160" y="788"/>
                      <a:pt x="6523" y="922"/>
                      <a:pt x="6806" y="1190"/>
                    </a:cubicBezTo>
                    <a:cubicBezTo>
                      <a:pt x="6853" y="1261"/>
                      <a:pt x="6954" y="1296"/>
                      <a:pt x="7054" y="1296"/>
                    </a:cubicBezTo>
                    <a:cubicBezTo>
                      <a:pt x="7088" y="1296"/>
                      <a:pt x="7121" y="1292"/>
                      <a:pt x="7153" y="1284"/>
                    </a:cubicBezTo>
                    <a:cubicBezTo>
                      <a:pt x="7276" y="1253"/>
                      <a:pt x="7401" y="1239"/>
                      <a:pt x="7523" y="1239"/>
                    </a:cubicBezTo>
                    <a:cubicBezTo>
                      <a:pt x="8150" y="1239"/>
                      <a:pt x="8727" y="1629"/>
                      <a:pt x="8885" y="2261"/>
                    </a:cubicBezTo>
                    <a:cubicBezTo>
                      <a:pt x="8917" y="2387"/>
                      <a:pt x="9011" y="2513"/>
                      <a:pt x="9169" y="2545"/>
                    </a:cubicBezTo>
                    <a:cubicBezTo>
                      <a:pt x="9925" y="2734"/>
                      <a:pt x="10335" y="3521"/>
                      <a:pt x="10146" y="4277"/>
                    </a:cubicBezTo>
                    <a:cubicBezTo>
                      <a:pt x="10114" y="4403"/>
                      <a:pt x="10146" y="4561"/>
                      <a:pt x="10240" y="4624"/>
                    </a:cubicBezTo>
                    <a:cubicBezTo>
                      <a:pt x="10776" y="5191"/>
                      <a:pt x="10776" y="6073"/>
                      <a:pt x="10240" y="6640"/>
                    </a:cubicBezTo>
                    <a:cubicBezTo>
                      <a:pt x="10177" y="6672"/>
                      <a:pt x="10146" y="6703"/>
                      <a:pt x="10146" y="6798"/>
                    </a:cubicBezTo>
                    <a:cubicBezTo>
                      <a:pt x="9988" y="6766"/>
                      <a:pt x="9925" y="6766"/>
                      <a:pt x="9515" y="6766"/>
                    </a:cubicBezTo>
                    <a:cubicBezTo>
                      <a:pt x="9169" y="6325"/>
                      <a:pt x="8665" y="6010"/>
                      <a:pt x="8035" y="6010"/>
                    </a:cubicBezTo>
                    <a:cubicBezTo>
                      <a:pt x="6523" y="6010"/>
                      <a:pt x="5199" y="4970"/>
                      <a:pt x="4790" y="3553"/>
                    </a:cubicBezTo>
                    <a:cubicBezTo>
                      <a:pt x="4766" y="3408"/>
                      <a:pt x="4612" y="3300"/>
                      <a:pt x="4442" y="3300"/>
                    </a:cubicBezTo>
                    <a:cubicBezTo>
                      <a:pt x="4391" y="3300"/>
                      <a:pt x="4337" y="3310"/>
                      <a:pt x="4286" y="3332"/>
                    </a:cubicBezTo>
                    <a:cubicBezTo>
                      <a:pt x="3530" y="3647"/>
                      <a:pt x="2868" y="4151"/>
                      <a:pt x="2395" y="4813"/>
                    </a:cubicBezTo>
                    <a:cubicBezTo>
                      <a:pt x="1986" y="5412"/>
                      <a:pt x="1734" y="6073"/>
                      <a:pt x="1671" y="6798"/>
                    </a:cubicBezTo>
                    <a:cubicBezTo>
                      <a:pt x="1608" y="6798"/>
                      <a:pt x="1513" y="6798"/>
                      <a:pt x="1450" y="6829"/>
                    </a:cubicBezTo>
                    <a:cubicBezTo>
                      <a:pt x="1450" y="6703"/>
                      <a:pt x="1419" y="6672"/>
                      <a:pt x="1356" y="6640"/>
                    </a:cubicBezTo>
                    <a:cubicBezTo>
                      <a:pt x="820" y="6073"/>
                      <a:pt x="820" y="5191"/>
                      <a:pt x="1356" y="4624"/>
                    </a:cubicBezTo>
                    <a:cubicBezTo>
                      <a:pt x="1450" y="4561"/>
                      <a:pt x="1482" y="4403"/>
                      <a:pt x="1450" y="4277"/>
                    </a:cubicBezTo>
                    <a:cubicBezTo>
                      <a:pt x="1261" y="3521"/>
                      <a:pt x="1671" y="2734"/>
                      <a:pt x="2427" y="2545"/>
                    </a:cubicBezTo>
                    <a:cubicBezTo>
                      <a:pt x="2553" y="2513"/>
                      <a:pt x="2679" y="2419"/>
                      <a:pt x="2710" y="2261"/>
                    </a:cubicBezTo>
                    <a:cubicBezTo>
                      <a:pt x="2869" y="1629"/>
                      <a:pt x="3445" y="1239"/>
                      <a:pt x="4072" y="1239"/>
                    </a:cubicBezTo>
                    <a:cubicBezTo>
                      <a:pt x="4195" y="1239"/>
                      <a:pt x="4320" y="1253"/>
                      <a:pt x="4443" y="1284"/>
                    </a:cubicBezTo>
                    <a:cubicBezTo>
                      <a:pt x="4475" y="1292"/>
                      <a:pt x="4508" y="1296"/>
                      <a:pt x="4542" y="1296"/>
                    </a:cubicBezTo>
                    <a:cubicBezTo>
                      <a:pt x="4642" y="1296"/>
                      <a:pt x="4742" y="1261"/>
                      <a:pt x="4790" y="1190"/>
                    </a:cubicBezTo>
                    <a:cubicBezTo>
                      <a:pt x="5073" y="922"/>
                      <a:pt x="5436" y="788"/>
                      <a:pt x="5798" y="788"/>
                    </a:cubicBezTo>
                    <a:close/>
                    <a:moveTo>
                      <a:pt x="4254" y="4151"/>
                    </a:moveTo>
                    <a:cubicBezTo>
                      <a:pt x="4664" y="5286"/>
                      <a:pt x="5609" y="6168"/>
                      <a:pt x="6775" y="6514"/>
                    </a:cubicBezTo>
                    <a:cubicBezTo>
                      <a:pt x="6491" y="6766"/>
                      <a:pt x="6333" y="7113"/>
                      <a:pt x="6239" y="7459"/>
                    </a:cubicBezTo>
                    <a:lnTo>
                      <a:pt x="5388" y="7459"/>
                    </a:lnTo>
                    <a:lnTo>
                      <a:pt x="5388" y="7491"/>
                    </a:lnTo>
                    <a:cubicBezTo>
                      <a:pt x="5231" y="6640"/>
                      <a:pt x="4443" y="6010"/>
                      <a:pt x="3561" y="6010"/>
                    </a:cubicBezTo>
                    <a:cubicBezTo>
                      <a:pt x="3183" y="6010"/>
                      <a:pt x="2868" y="6136"/>
                      <a:pt x="2553" y="6325"/>
                    </a:cubicBezTo>
                    <a:cubicBezTo>
                      <a:pt x="2773" y="5412"/>
                      <a:pt x="3372" y="4624"/>
                      <a:pt x="4254" y="4151"/>
                    </a:cubicBezTo>
                    <a:close/>
                    <a:moveTo>
                      <a:pt x="3561" y="6766"/>
                    </a:moveTo>
                    <a:cubicBezTo>
                      <a:pt x="4191" y="6766"/>
                      <a:pt x="4664" y="7270"/>
                      <a:pt x="4664" y="7869"/>
                    </a:cubicBezTo>
                    <a:cubicBezTo>
                      <a:pt x="4664" y="8436"/>
                      <a:pt x="4160" y="8972"/>
                      <a:pt x="3561" y="8972"/>
                    </a:cubicBezTo>
                    <a:cubicBezTo>
                      <a:pt x="2931" y="8972"/>
                      <a:pt x="2458" y="8436"/>
                      <a:pt x="2458" y="7869"/>
                    </a:cubicBezTo>
                    <a:cubicBezTo>
                      <a:pt x="2458" y="7270"/>
                      <a:pt x="2931" y="6766"/>
                      <a:pt x="3561" y="6766"/>
                    </a:cubicBezTo>
                    <a:close/>
                    <a:moveTo>
                      <a:pt x="8066" y="6766"/>
                    </a:moveTo>
                    <a:cubicBezTo>
                      <a:pt x="8696" y="6766"/>
                      <a:pt x="9169" y="7270"/>
                      <a:pt x="9169" y="7869"/>
                    </a:cubicBezTo>
                    <a:cubicBezTo>
                      <a:pt x="9169" y="8436"/>
                      <a:pt x="8665" y="8972"/>
                      <a:pt x="8066" y="8972"/>
                    </a:cubicBezTo>
                    <a:cubicBezTo>
                      <a:pt x="7436" y="8972"/>
                      <a:pt x="6964" y="8436"/>
                      <a:pt x="6964" y="7869"/>
                    </a:cubicBezTo>
                    <a:cubicBezTo>
                      <a:pt x="6964" y="7270"/>
                      <a:pt x="7436" y="6766"/>
                      <a:pt x="8066" y="6766"/>
                    </a:cubicBezTo>
                    <a:close/>
                    <a:moveTo>
                      <a:pt x="1734" y="7491"/>
                    </a:moveTo>
                    <a:lnTo>
                      <a:pt x="1734" y="9003"/>
                    </a:lnTo>
                    <a:cubicBezTo>
                      <a:pt x="1293" y="9003"/>
                      <a:pt x="978" y="8657"/>
                      <a:pt x="978" y="8247"/>
                    </a:cubicBezTo>
                    <a:cubicBezTo>
                      <a:pt x="978" y="7869"/>
                      <a:pt x="1324" y="7491"/>
                      <a:pt x="1734" y="7491"/>
                    </a:cubicBezTo>
                    <a:close/>
                    <a:moveTo>
                      <a:pt x="9925" y="7491"/>
                    </a:moveTo>
                    <a:cubicBezTo>
                      <a:pt x="10303" y="7491"/>
                      <a:pt x="10650" y="7806"/>
                      <a:pt x="10650" y="8247"/>
                    </a:cubicBezTo>
                    <a:cubicBezTo>
                      <a:pt x="10650" y="8657"/>
                      <a:pt x="10303" y="9003"/>
                      <a:pt x="9925" y="9003"/>
                    </a:cubicBezTo>
                    <a:lnTo>
                      <a:pt x="9925" y="7491"/>
                    </a:lnTo>
                    <a:close/>
                    <a:moveTo>
                      <a:pt x="6207" y="8215"/>
                    </a:moveTo>
                    <a:cubicBezTo>
                      <a:pt x="6365" y="9066"/>
                      <a:pt x="7153" y="9696"/>
                      <a:pt x="8035" y="9696"/>
                    </a:cubicBezTo>
                    <a:cubicBezTo>
                      <a:pt x="8476" y="9696"/>
                      <a:pt x="8822" y="9539"/>
                      <a:pt x="9137" y="9350"/>
                    </a:cubicBezTo>
                    <a:lnTo>
                      <a:pt x="9137" y="10137"/>
                    </a:lnTo>
                    <a:lnTo>
                      <a:pt x="9169" y="10137"/>
                    </a:lnTo>
                    <a:cubicBezTo>
                      <a:pt x="9169" y="11177"/>
                      <a:pt x="8350" y="11996"/>
                      <a:pt x="7310" y="11996"/>
                    </a:cubicBezTo>
                    <a:lnTo>
                      <a:pt x="4317" y="11996"/>
                    </a:lnTo>
                    <a:cubicBezTo>
                      <a:pt x="3309" y="11996"/>
                      <a:pt x="2458" y="11177"/>
                      <a:pt x="2458" y="10137"/>
                    </a:cubicBezTo>
                    <a:lnTo>
                      <a:pt x="2458" y="9350"/>
                    </a:lnTo>
                    <a:cubicBezTo>
                      <a:pt x="2773" y="9602"/>
                      <a:pt x="3183" y="9696"/>
                      <a:pt x="3561" y="9696"/>
                    </a:cubicBezTo>
                    <a:cubicBezTo>
                      <a:pt x="4475" y="9696"/>
                      <a:pt x="5231" y="9066"/>
                      <a:pt x="5388" y="8215"/>
                    </a:cubicBezTo>
                    <a:close/>
                    <a:moveTo>
                      <a:pt x="5794" y="1"/>
                    </a:moveTo>
                    <a:cubicBezTo>
                      <a:pt x="5310" y="1"/>
                      <a:pt x="4821" y="166"/>
                      <a:pt x="4412" y="497"/>
                    </a:cubicBezTo>
                    <a:cubicBezTo>
                      <a:pt x="4291" y="479"/>
                      <a:pt x="4172" y="470"/>
                      <a:pt x="4054" y="470"/>
                    </a:cubicBezTo>
                    <a:cubicBezTo>
                      <a:pt x="3154" y="470"/>
                      <a:pt x="2355" y="992"/>
                      <a:pt x="2049" y="1883"/>
                    </a:cubicBezTo>
                    <a:cubicBezTo>
                      <a:pt x="1104" y="2230"/>
                      <a:pt x="505" y="3238"/>
                      <a:pt x="663" y="4246"/>
                    </a:cubicBezTo>
                    <a:cubicBezTo>
                      <a:pt x="1" y="5033"/>
                      <a:pt x="1" y="6168"/>
                      <a:pt x="663" y="6987"/>
                    </a:cubicBezTo>
                    <a:cubicBezTo>
                      <a:pt x="663" y="7018"/>
                      <a:pt x="663" y="7113"/>
                      <a:pt x="631" y="7144"/>
                    </a:cubicBezTo>
                    <a:cubicBezTo>
                      <a:pt x="348" y="7428"/>
                      <a:pt x="159" y="7806"/>
                      <a:pt x="159" y="8215"/>
                    </a:cubicBezTo>
                    <a:cubicBezTo>
                      <a:pt x="159" y="9035"/>
                      <a:pt x="820" y="9696"/>
                      <a:pt x="1639" y="9696"/>
                    </a:cubicBezTo>
                    <a:lnTo>
                      <a:pt x="1639" y="10137"/>
                    </a:lnTo>
                    <a:cubicBezTo>
                      <a:pt x="1639" y="11586"/>
                      <a:pt x="2836" y="12752"/>
                      <a:pt x="4254" y="12752"/>
                    </a:cubicBezTo>
                    <a:lnTo>
                      <a:pt x="7247" y="12752"/>
                    </a:lnTo>
                    <a:cubicBezTo>
                      <a:pt x="8696" y="12752"/>
                      <a:pt x="9831" y="11555"/>
                      <a:pt x="9831" y="10137"/>
                    </a:cubicBezTo>
                    <a:lnTo>
                      <a:pt x="9831" y="9696"/>
                    </a:lnTo>
                    <a:cubicBezTo>
                      <a:pt x="10681" y="9696"/>
                      <a:pt x="11343" y="9035"/>
                      <a:pt x="11343" y="8215"/>
                    </a:cubicBezTo>
                    <a:cubicBezTo>
                      <a:pt x="11406" y="7806"/>
                      <a:pt x="11217" y="7428"/>
                      <a:pt x="10933" y="7144"/>
                    </a:cubicBezTo>
                    <a:cubicBezTo>
                      <a:pt x="10933" y="7113"/>
                      <a:pt x="10933" y="7018"/>
                      <a:pt x="10902" y="6987"/>
                    </a:cubicBezTo>
                    <a:cubicBezTo>
                      <a:pt x="11563" y="6199"/>
                      <a:pt x="11563" y="5065"/>
                      <a:pt x="10902" y="4246"/>
                    </a:cubicBezTo>
                    <a:cubicBezTo>
                      <a:pt x="11059" y="3206"/>
                      <a:pt x="10492" y="2230"/>
                      <a:pt x="9515" y="1883"/>
                    </a:cubicBezTo>
                    <a:cubicBezTo>
                      <a:pt x="9206" y="1039"/>
                      <a:pt x="8344" y="472"/>
                      <a:pt x="7468" y="472"/>
                    </a:cubicBezTo>
                    <a:cubicBezTo>
                      <a:pt x="7363" y="472"/>
                      <a:pt x="7257" y="480"/>
                      <a:pt x="7153" y="497"/>
                    </a:cubicBezTo>
                    <a:cubicBezTo>
                      <a:pt x="6759" y="166"/>
                      <a:pt x="6278" y="1"/>
                      <a:pt x="579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8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81" y="4744016"/>
            <a:ext cx="1635125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6" grpId="0" build="p"/>
      <p:bldP spid="1357" grpId="0" build="p"/>
      <p:bldP spid="135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1442;p26"/>
          <p:cNvGrpSpPr/>
          <p:nvPr/>
        </p:nvGrpSpPr>
        <p:grpSpPr>
          <a:xfrm>
            <a:off x="449581" y="1913695"/>
            <a:ext cx="1034266" cy="1149545"/>
            <a:chOff x="3235125" y="240375"/>
            <a:chExt cx="1129375" cy="1529950"/>
          </a:xfrm>
        </p:grpSpPr>
        <p:sp>
          <p:nvSpPr>
            <p:cNvPr id="61" name="Google Shape;1444;p26"/>
            <p:cNvSpPr/>
            <p:nvPr/>
          </p:nvSpPr>
          <p:spPr>
            <a:xfrm>
              <a:off x="3649875" y="1480600"/>
              <a:ext cx="304425" cy="289725"/>
            </a:xfrm>
            <a:custGeom>
              <a:avLst/>
              <a:gdLst/>
              <a:ahLst/>
              <a:cxnLst/>
              <a:rect l="l" t="t" r="r" b="b"/>
              <a:pathLst>
                <a:path w="12177" h="11589" extrusionOk="0">
                  <a:moveTo>
                    <a:pt x="0" y="1"/>
                  </a:moveTo>
                  <a:lnTo>
                    <a:pt x="0" y="11589"/>
                  </a:lnTo>
                  <a:lnTo>
                    <a:pt x="12176" y="11589"/>
                  </a:lnTo>
                  <a:lnTo>
                    <a:pt x="12176" y="1"/>
                  </a:ln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45;p26"/>
            <p:cNvSpPr/>
            <p:nvPr/>
          </p:nvSpPr>
          <p:spPr>
            <a:xfrm>
              <a:off x="3649875" y="1480600"/>
              <a:ext cx="304425" cy="146025"/>
            </a:xfrm>
            <a:custGeom>
              <a:avLst/>
              <a:gdLst/>
              <a:ahLst/>
              <a:cxnLst/>
              <a:rect l="l" t="t" r="r" b="b"/>
              <a:pathLst>
                <a:path w="12177" h="5841" extrusionOk="0">
                  <a:moveTo>
                    <a:pt x="0" y="1"/>
                  </a:moveTo>
                  <a:lnTo>
                    <a:pt x="0" y="4799"/>
                  </a:lnTo>
                  <a:cubicBezTo>
                    <a:pt x="1901" y="5478"/>
                    <a:pt x="3961" y="5840"/>
                    <a:pt x="6133" y="5840"/>
                  </a:cubicBezTo>
                  <a:cubicBezTo>
                    <a:pt x="8216" y="5840"/>
                    <a:pt x="10275" y="5478"/>
                    <a:pt x="12176" y="4799"/>
                  </a:cubicBezTo>
                  <a:lnTo>
                    <a:pt x="12176" y="1"/>
                  </a:lnTo>
                  <a:close/>
                </a:path>
              </a:pathLst>
            </a:custGeom>
            <a:solidFill>
              <a:srgbClr val="E57B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46;p26"/>
            <p:cNvSpPr/>
            <p:nvPr/>
          </p:nvSpPr>
          <p:spPr>
            <a:xfrm>
              <a:off x="3235125" y="884250"/>
              <a:ext cx="240500" cy="240500"/>
            </a:xfrm>
            <a:custGeom>
              <a:avLst/>
              <a:gdLst/>
              <a:ahLst/>
              <a:cxnLst/>
              <a:rect l="l" t="t" r="r" b="b"/>
              <a:pathLst>
                <a:path w="9620" h="9620" extrusionOk="0">
                  <a:moveTo>
                    <a:pt x="4799" y="1"/>
                  </a:moveTo>
                  <a:cubicBezTo>
                    <a:pt x="2174" y="1"/>
                    <a:pt x="1" y="2173"/>
                    <a:pt x="1" y="4799"/>
                  </a:cubicBezTo>
                  <a:cubicBezTo>
                    <a:pt x="1" y="7447"/>
                    <a:pt x="2174" y="9619"/>
                    <a:pt x="4799" y="9619"/>
                  </a:cubicBezTo>
                  <a:cubicBezTo>
                    <a:pt x="7447" y="9619"/>
                    <a:pt x="9619" y="7447"/>
                    <a:pt x="9619" y="4799"/>
                  </a:cubicBezTo>
                  <a:cubicBezTo>
                    <a:pt x="9619" y="2173"/>
                    <a:pt x="7447" y="1"/>
                    <a:pt x="4799" y="1"/>
                  </a:cubicBezTo>
                  <a:close/>
                </a:path>
              </a:pathLst>
            </a:custGeom>
            <a:solidFill>
              <a:srgbClr val="E57B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47;p26"/>
            <p:cNvSpPr/>
            <p:nvPr/>
          </p:nvSpPr>
          <p:spPr>
            <a:xfrm>
              <a:off x="4124000" y="884250"/>
              <a:ext cx="240500" cy="240500"/>
            </a:xfrm>
            <a:custGeom>
              <a:avLst/>
              <a:gdLst/>
              <a:ahLst/>
              <a:cxnLst/>
              <a:rect l="l" t="t" r="r" b="b"/>
              <a:pathLst>
                <a:path w="9620" h="9620" extrusionOk="0">
                  <a:moveTo>
                    <a:pt x="4799" y="1"/>
                  </a:moveTo>
                  <a:cubicBezTo>
                    <a:pt x="2173" y="1"/>
                    <a:pt x="1" y="2173"/>
                    <a:pt x="1" y="4799"/>
                  </a:cubicBezTo>
                  <a:cubicBezTo>
                    <a:pt x="1" y="7447"/>
                    <a:pt x="2173" y="9619"/>
                    <a:pt x="4799" y="9619"/>
                  </a:cubicBezTo>
                  <a:cubicBezTo>
                    <a:pt x="7447" y="9619"/>
                    <a:pt x="9619" y="7447"/>
                    <a:pt x="9619" y="4799"/>
                  </a:cubicBezTo>
                  <a:cubicBezTo>
                    <a:pt x="9619" y="2173"/>
                    <a:pt x="7447" y="1"/>
                    <a:pt x="4799" y="1"/>
                  </a:cubicBezTo>
                  <a:close/>
                </a:path>
              </a:pathLst>
            </a:custGeom>
            <a:solidFill>
              <a:srgbClr val="E57B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48;p26"/>
            <p:cNvSpPr/>
            <p:nvPr/>
          </p:nvSpPr>
          <p:spPr>
            <a:xfrm>
              <a:off x="3355075" y="384100"/>
              <a:ext cx="896250" cy="1165000"/>
            </a:xfrm>
            <a:custGeom>
              <a:avLst/>
              <a:gdLst/>
              <a:ahLst/>
              <a:cxnLst/>
              <a:rect l="l" t="t" r="r" b="b"/>
              <a:pathLst>
                <a:path w="35850" h="46600" extrusionOk="0">
                  <a:moveTo>
                    <a:pt x="17925" y="0"/>
                  </a:moveTo>
                  <a:cubicBezTo>
                    <a:pt x="8035" y="0"/>
                    <a:pt x="1" y="8034"/>
                    <a:pt x="1" y="17925"/>
                  </a:cubicBezTo>
                  <a:lnTo>
                    <a:pt x="1" y="28675"/>
                  </a:lnTo>
                  <a:cubicBezTo>
                    <a:pt x="1" y="38588"/>
                    <a:pt x="8035" y="46599"/>
                    <a:pt x="17925" y="46599"/>
                  </a:cubicBezTo>
                  <a:cubicBezTo>
                    <a:pt x="27838" y="46599"/>
                    <a:pt x="35850" y="38588"/>
                    <a:pt x="35850" y="28675"/>
                  </a:cubicBezTo>
                  <a:lnTo>
                    <a:pt x="35850" y="17925"/>
                  </a:lnTo>
                  <a:cubicBezTo>
                    <a:pt x="35850" y="8034"/>
                    <a:pt x="27838" y="0"/>
                    <a:pt x="17925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49;p26"/>
            <p:cNvSpPr/>
            <p:nvPr/>
          </p:nvSpPr>
          <p:spPr>
            <a:xfrm>
              <a:off x="3235125" y="240375"/>
              <a:ext cx="1105600" cy="763850"/>
            </a:xfrm>
            <a:custGeom>
              <a:avLst/>
              <a:gdLst/>
              <a:ahLst/>
              <a:cxnLst/>
              <a:rect l="l" t="t" r="r" b="b"/>
              <a:pathLst>
                <a:path w="44224" h="30554" extrusionOk="0">
                  <a:moveTo>
                    <a:pt x="22067" y="1"/>
                  </a:moveTo>
                  <a:cubicBezTo>
                    <a:pt x="14802" y="1"/>
                    <a:pt x="18491" y="3486"/>
                    <a:pt x="18491" y="3486"/>
                  </a:cubicBezTo>
                  <a:cubicBezTo>
                    <a:pt x="18491" y="3486"/>
                    <a:pt x="15191" y="3040"/>
                    <a:pt x="11975" y="3040"/>
                  </a:cubicBezTo>
                  <a:cubicBezTo>
                    <a:pt x="9484" y="3040"/>
                    <a:pt x="7044" y="3307"/>
                    <a:pt x="6225" y="4255"/>
                  </a:cubicBezTo>
                  <a:cubicBezTo>
                    <a:pt x="4437" y="6428"/>
                    <a:pt x="8759" y="6881"/>
                    <a:pt x="8759" y="6881"/>
                  </a:cubicBezTo>
                  <a:cubicBezTo>
                    <a:pt x="8759" y="6881"/>
                    <a:pt x="1" y="10389"/>
                    <a:pt x="1314" y="11973"/>
                  </a:cubicBezTo>
                  <a:cubicBezTo>
                    <a:pt x="2379" y="13174"/>
                    <a:pt x="4014" y="13325"/>
                    <a:pt x="4771" y="13325"/>
                  </a:cubicBezTo>
                  <a:cubicBezTo>
                    <a:pt x="5028" y="13325"/>
                    <a:pt x="5184" y="13308"/>
                    <a:pt x="5184" y="13308"/>
                  </a:cubicBezTo>
                  <a:lnTo>
                    <a:pt x="5184" y="13308"/>
                  </a:lnTo>
                  <a:cubicBezTo>
                    <a:pt x="5184" y="13308"/>
                    <a:pt x="1223" y="16612"/>
                    <a:pt x="3780" y="18581"/>
                  </a:cubicBezTo>
                  <a:cubicBezTo>
                    <a:pt x="3871" y="18672"/>
                    <a:pt x="3961" y="18672"/>
                    <a:pt x="4052" y="18762"/>
                  </a:cubicBezTo>
                  <a:cubicBezTo>
                    <a:pt x="3101" y="24330"/>
                    <a:pt x="3577" y="30554"/>
                    <a:pt x="5568" y="30554"/>
                  </a:cubicBezTo>
                  <a:cubicBezTo>
                    <a:pt x="7741" y="30554"/>
                    <a:pt x="8963" y="23108"/>
                    <a:pt x="9325" y="18966"/>
                  </a:cubicBezTo>
                  <a:cubicBezTo>
                    <a:pt x="18016" y="18491"/>
                    <a:pt x="33292" y="15753"/>
                    <a:pt x="33293" y="15752"/>
                  </a:cubicBezTo>
                  <a:lnTo>
                    <a:pt x="33293" y="15752"/>
                  </a:lnTo>
                  <a:cubicBezTo>
                    <a:pt x="33293" y="15753"/>
                    <a:pt x="33207" y="19064"/>
                    <a:pt x="33978" y="19064"/>
                  </a:cubicBezTo>
                  <a:cubicBezTo>
                    <a:pt x="33998" y="19064"/>
                    <a:pt x="34018" y="19061"/>
                    <a:pt x="34039" y="19057"/>
                  </a:cubicBezTo>
                  <a:cubicBezTo>
                    <a:pt x="34899" y="18966"/>
                    <a:pt x="36597" y="16409"/>
                    <a:pt x="36597" y="16409"/>
                  </a:cubicBezTo>
                  <a:cubicBezTo>
                    <a:pt x="36597" y="16409"/>
                    <a:pt x="37615" y="30554"/>
                    <a:pt x="40648" y="30554"/>
                  </a:cubicBezTo>
                  <a:cubicBezTo>
                    <a:pt x="44224" y="30554"/>
                    <a:pt x="42821" y="10275"/>
                    <a:pt x="37253" y="10185"/>
                  </a:cubicBezTo>
                  <a:cubicBezTo>
                    <a:pt x="37253" y="10185"/>
                    <a:pt x="32523" y="1"/>
                    <a:pt x="22067" y="1"/>
                  </a:cubicBezTo>
                  <a:close/>
                </a:path>
              </a:pathLst>
            </a:custGeom>
            <a:solidFill>
              <a:srgbClr val="062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469;p26"/>
            <p:cNvSpPr/>
            <p:nvPr/>
          </p:nvSpPr>
          <p:spPr>
            <a:xfrm>
              <a:off x="3235125" y="240375"/>
              <a:ext cx="1105600" cy="763850"/>
            </a:xfrm>
            <a:custGeom>
              <a:avLst/>
              <a:gdLst/>
              <a:ahLst/>
              <a:cxnLst/>
              <a:rect l="l" t="t" r="r" b="b"/>
              <a:pathLst>
                <a:path w="44224" h="30554" extrusionOk="0">
                  <a:moveTo>
                    <a:pt x="22067" y="1"/>
                  </a:moveTo>
                  <a:cubicBezTo>
                    <a:pt x="14802" y="1"/>
                    <a:pt x="18491" y="3486"/>
                    <a:pt x="18491" y="3486"/>
                  </a:cubicBezTo>
                  <a:cubicBezTo>
                    <a:pt x="18491" y="3486"/>
                    <a:pt x="15191" y="3040"/>
                    <a:pt x="11975" y="3040"/>
                  </a:cubicBezTo>
                  <a:cubicBezTo>
                    <a:pt x="9484" y="3040"/>
                    <a:pt x="7044" y="3307"/>
                    <a:pt x="6225" y="4255"/>
                  </a:cubicBezTo>
                  <a:cubicBezTo>
                    <a:pt x="4437" y="6428"/>
                    <a:pt x="8759" y="6881"/>
                    <a:pt x="8759" y="6881"/>
                  </a:cubicBezTo>
                  <a:cubicBezTo>
                    <a:pt x="8759" y="6881"/>
                    <a:pt x="1" y="10389"/>
                    <a:pt x="1314" y="11973"/>
                  </a:cubicBezTo>
                  <a:cubicBezTo>
                    <a:pt x="2379" y="13174"/>
                    <a:pt x="4014" y="13325"/>
                    <a:pt x="4771" y="13325"/>
                  </a:cubicBezTo>
                  <a:cubicBezTo>
                    <a:pt x="5028" y="13325"/>
                    <a:pt x="5184" y="13308"/>
                    <a:pt x="5184" y="13308"/>
                  </a:cubicBezTo>
                  <a:lnTo>
                    <a:pt x="5184" y="13308"/>
                  </a:lnTo>
                  <a:cubicBezTo>
                    <a:pt x="5184" y="13308"/>
                    <a:pt x="1223" y="16612"/>
                    <a:pt x="3780" y="18581"/>
                  </a:cubicBezTo>
                  <a:cubicBezTo>
                    <a:pt x="3871" y="18672"/>
                    <a:pt x="3961" y="18672"/>
                    <a:pt x="4052" y="18762"/>
                  </a:cubicBezTo>
                  <a:cubicBezTo>
                    <a:pt x="3101" y="24330"/>
                    <a:pt x="3577" y="30554"/>
                    <a:pt x="5568" y="30554"/>
                  </a:cubicBezTo>
                  <a:cubicBezTo>
                    <a:pt x="7741" y="30554"/>
                    <a:pt x="8963" y="23108"/>
                    <a:pt x="9325" y="18966"/>
                  </a:cubicBezTo>
                  <a:cubicBezTo>
                    <a:pt x="18016" y="18491"/>
                    <a:pt x="33292" y="15753"/>
                    <a:pt x="33293" y="15752"/>
                  </a:cubicBezTo>
                  <a:lnTo>
                    <a:pt x="33293" y="15752"/>
                  </a:lnTo>
                  <a:cubicBezTo>
                    <a:pt x="33293" y="15753"/>
                    <a:pt x="33207" y="19064"/>
                    <a:pt x="33978" y="19064"/>
                  </a:cubicBezTo>
                  <a:cubicBezTo>
                    <a:pt x="33998" y="19064"/>
                    <a:pt x="34018" y="19061"/>
                    <a:pt x="34039" y="19057"/>
                  </a:cubicBezTo>
                  <a:cubicBezTo>
                    <a:pt x="34899" y="18966"/>
                    <a:pt x="36597" y="16409"/>
                    <a:pt x="36597" y="16409"/>
                  </a:cubicBezTo>
                  <a:cubicBezTo>
                    <a:pt x="36597" y="16409"/>
                    <a:pt x="37615" y="30554"/>
                    <a:pt x="40648" y="30554"/>
                  </a:cubicBezTo>
                  <a:cubicBezTo>
                    <a:pt x="44224" y="30554"/>
                    <a:pt x="42821" y="10275"/>
                    <a:pt x="37253" y="10185"/>
                  </a:cubicBezTo>
                  <a:cubicBezTo>
                    <a:pt x="37253" y="10185"/>
                    <a:pt x="32523" y="1"/>
                    <a:pt x="22067" y="1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470;p26"/>
            <p:cNvSpPr/>
            <p:nvPr/>
          </p:nvSpPr>
          <p:spPr>
            <a:xfrm>
              <a:off x="3725675" y="1029000"/>
              <a:ext cx="122250" cy="175525"/>
            </a:xfrm>
            <a:custGeom>
              <a:avLst/>
              <a:gdLst/>
              <a:ahLst/>
              <a:cxnLst/>
              <a:rect l="l" t="t" r="r" b="b"/>
              <a:pathLst>
                <a:path w="4890" h="7021" extrusionOk="0">
                  <a:moveTo>
                    <a:pt x="3834" y="0"/>
                  </a:moveTo>
                  <a:cubicBezTo>
                    <a:pt x="3669" y="0"/>
                    <a:pt x="3485" y="15"/>
                    <a:pt x="3282" y="50"/>
                  </a:cubicBezTo>
                  <a:cubicBezTo>
                    <a:pt x="2717" y="50"/>
                    <a:pt x="2151" y="344"/>
                    <a:pt x="1585" y="706"/>
                  </a:cubicBezTo>
                  <a:cubicBezTo>
                    <a:pt x="1019" y="1091"/>
                    <a:pt x="453" y="1657"/>
                    <a:pt x="182" y="2494"/>
                  </a:cubicBezTo>
                  <a:cubicBezTo>
                    <a:pt x="1" y="3264"/>
                    <a:pt x="1" y="4101"/>
                    <a:pt x="272" y="4757"/>
                  </a:cubicBezTo>
                  <a:cubicBezTo>
                    <a:pt x="453" y="5436"/>
                    <a:pt x="838" y="5889"/>
                    <a:pt x="1223" y="6274"/>
                  </a:cubicBezTo>
                  <a:cubicBezTo>
                    <a:pt x="1970" y="7021"/>
                    <a:pt x="2626" y="7021"/>
                    <a:pt x="2626" y="7021"/>
                  </a:cubicBezTo>
                  <a:cubicBezTo>
                    <a:pt x="2717" y="6930"/>
                    <a:pt x="2060" y="6658"/>
                    <a:pt x="1495" y="6002"/>
                  </a:cubicBezTo>
                  <a:cubicBezTo>
                    <a:pt x="929" y="5323"/>
                    <a:pt x="363" y="4010"/>
                    <a:pt x="838" y="2698"/>
                  </a:cubicBezTo>
                  <a:cubicBezTo>
                    <a:pt x="1223" y="1363"/>
                    <a:pt x="2445" y="706"/>
                    <a:pt x="3396" y="435"/>
                  </a:cubicBezTo>
                  <a:cubicBezTo>
                    <a:pt x="3701" y="360"/>
                    <a:pt x="3970" y="340"/>
                    <a:pt x="4193" y="340"/>
                  </a:cubicBezTo>
                  <a:cubicBezTo>
                    <a:pt x="4458" y="340"/>
                    <a:pt x="4658" y="369"/>
                    <a:pt x="4777" y="369"/>
                  </a:cubicBezTo>
                  <a:cubicBezTo>
                    <a:pt x="4833" y="369"/>
                    <a:pt x="4871" y="362"/>
                    <a:pt x="4889" y="344"/>
                  </a:cubicBezTo>
                  <a:cubicBezTo>
                    <a:pt x="4889" y="253"/>
                    <a:pt x="4522" y="0"/>
                    <a:pt x="3834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71;p26"/>
            <p:cNvSpPr/>
            <p:nvPr/>
          </p:nvSpPr>
          <p:spPr>
            <a:xfrm>
              <a:off x="3831500" y="1162150"/>
              <a:ext cx="37925" cy="26050"/>
            </a:xfrm>
            <a:custGeom>
              <a:avLst/>
              <a:gdLst/>
              <a:ahLst/>
              <a:cxnLst/>
              <a:rect l="l" t="t" r="r" b="b"/>
              <a:pathLst>
                <a:path w="1517" h="1042" extrusionOk="0">
                  <a:moveTo>
                    <a:pt x="1212" y="0"/>
                  </a:moveTo>
                  <a:cubicBezTo>
                    <a:pt x="1044" y="0"/>
                    <a:pt x="809" y="105"/>
                    <a:pt x="566" y="291"/>
                  </a:cubicBezTo>
                  <a:cubicBezTo>
                    <a:pt x="294" y="472"/>
                    <a:pt x="0" y="767"/>
                    <a:pt x="181" y="948"/>
                  </a:cubicBezTo>
                  <a:cubicBezTo>
                    <a:pt x="221" y="1012"/>
                    <a:pt x="281" y="1042"/>
                    <a:pt x="359" y="1042"/>
                  </a:cubicBezTo>
                  <a:cubicBezTo>
                    <a:pt x="501" y="1042"/>
                    <a:pt x="702" y="942"/>
                    <a:pt x="951" y="767"/>
                  </a:cubicBezTo>
                  <a:cubicBezTo>
                    <a:pt x="1313" y="563"/>
                    <a:pt x="1516" y="291"/>
                    <a:pt x="1426" y="110"/>
                  </a:cubicBezTo>
                  <a:cubicBezTo>
                    <a:pt x="1384" y="36"/>
                    <a:pt x="1309" y="0"/>
                    <a:pt x="1212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72;p26"/>
            <p:cNvSpPr/>
            <p:nvPr/>
          </p:nvSpPr>
          <p:spPr>
            <a:xfrm>
              <a:off x="3732475" y="1193175"/>
              <a:ext cx="181650" cy="86475"/>
            </a:xfrm>
            <a:custGeom>
              <a:avLst/>
              <a:gdLst/>
              <a:ahLst/>
              <a:cxnLst/>
              <a:rect l="l" t="t" r="r" b="b"/>
              <a:pathLst>
                <a:path w="7266" h="3459" extrusionOk="0">
                  <a:moveTo>
                    <a:pt x="7175" y="1"/>
                  </a:moveTo>
                  <a:cubicBezTo>
                    <a:pt x="7084" y="1"/>
                    <a:pt x="6971" y="454"/>
                    <a:pt x="6518" y="1132"/>
                  </a:cubicBezTo>
                  <a:cubicBezTo>
                    <a:pt x="6043" y="1789"/>
                    <a:pt x="5183" y="2536"/>
                    <a:pt x="4052" y="2717"/>
                  </a:cubicBezTo>
                  <a:cubicBezTo>
                    <a:pt x="3790" y="2780"/>
                    <a:pt x="3537" y="2807"/>
                    <a:pt x="3293" y="2807"/>
                  </a:cubicBezTo>
                  <a:cubicBezTo>
                    <a:pt x="2401" y="2807"/>
                    <a:pt x="1648" y="2434"/>
                    <a:pt x="1132" y="2060"/>
                  </a:cubicBezTo>
                  <a:cubicBezTo>
                    <a:pt x="476" y="1698"/>
                    <a:pt x="181" y="1223"/>
                    <a:pt x="91" y="1223"/>
                  </a:cubicBezTo>
                  <a:cubicBezTo>
                    <a:pt x="0" y="1314"/>
                    <a:pt x="181" y="1879"/>
                    <a:pt x="860" y="2445"/>
                  </a:cubicBezTo>
                  <a:cubicBezTo>
                    <a:pt x="1411" y="2920"/>
                    <a:pt x="2361" y="3459"/>
                    <a:pt x="3482" y="3459"/>
                  </a:cubicBezTo>
                  <a:cubicBezTo>
                    <a:pt x="3696" y="3459"/>
                    <a:pt x="3917" y="3439"/>
                    <a:pt x="4142" y="3396"/>
                  </a:cubicBezTo>
                  <a:cubicBezTo>
                    <a:pt x="5568" y="3101"/>
                    <a:pt x="6518" y="2151"/>
                    <a:pt x="6881" y="1404"/>
                  </a:cubicBezTo>
                  <a:cubicBezTo>
                    <a:pt x="7265" y="567"/>
                    <a:pt x="7265" y="1"/>
                    <a:pt x="7175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73;p26"/>
            <p:cNvSpPr/>
            <p:nvPr/>
          </p:nvSpPr>
          <p:spPr>
            <a:xfrm>
              <a:off x="3572350" y="1027825"/>
              <a:ext cx="37375" cy="113325"/>
            </a:xfrm>
            <a:custGeom>
              <a:avLst/>
              <a:gdLst/>
              <a:ahLst/>
              <a:cxnLst/>
              <a:rect l="l" t="t" r="r" b="b"/>
              <a:pathLst>
                <a:path w="1495" h="4533" extrusionOk="0">
                  <a:moveTo>
                    <a:pt x="611" y="1"/>
                  </a:moveTo>
                  <a:cubicBezTo>
                    <a:pt x="596" y="1"/>
                    <a:pt x="581" y="3"/>
                    <a:pt x="566" y="6"/>
                  </a:cubicBezTo>
                  <a:cubicBezTo>
                    <a:pt x="272" y="6"/>
                    <a:pt x="1" y="1047"/>
                    <a:pt x="182" y="2270"/>
                  </a:cubicBezTo>
                  <a:cubicBezTo>
                    <a:pt x="272" y="3582"/>
                    <a:pt x="657" y="4533"/>
                    <a:pt x="1042" y="4533"/>
                  </a:cubicBezTo>
                  <a:cubicBezTo>
                    <a:pt x="1313" y="4442"/>
                    <a:pt x="1494" y="3401"/>
                    <a:pt x="1404" y="2179"/>
                  </a:cubicBezTo>
                  <a:cubicBezTo>
                    <a:pt x="1317" y="1007"/>
                    <a:pt x="959" y="1"/>
                    <a:pt x="611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74;p26"/>
            <p:cNvSpPr/>
            <p:nvPr/>
          </p:nvSpPr>
          <p:spPr>
            <a:xfrm>
              <a:off x="4005750" y="999525"/>
              <a:ext cx="37950" cy="108975"/>
            </a:xfrm>
            <a:custGeom>
              <a:avLst/>
              <a:gdLst/>
              <a:ahLst/>
              <a:cxnLst/>
              <a:rect l="l" t="t" r="r" b="b"/>
              <a:pathLst>
                <a:path w="1518" h="4359" extrusionOk="0">
                  <a:moveTo>
                    <a:pt x="528" y="1"/>
                  </a:moveTo>
                  <a:cubicBezTo>
                    <a:pt x="511" y="1"/>
                    <a:pt x="493" y="3"/>
                    <a:pt x="476" y="7"/>
                  </a:cubicBezTo>
                  <a:cubicBezTo>
                    <a:pt x="204" y="7"/>
                    <a:pt x="1" y="1048"/>
                    <a:pt x="114" y="2270"/>
                  </a:cubicBezTo>
                  <a:cubicBezTo>
                    <a:pt x="287" y="3438"/>
                    <a:pt x="646" y="4358"/>
                    <a:pt x="994" y="4358"/>
                  </a:cubicBezTo>
                  <a:cubicBezTo>
                    <a:pt x="1010" y="4358"/>
                    <a:pt x="1026" y="4356"/>
                    <a:pt x="1042" y="4352"/>
                  </a:cubicBezTo>
                  <a:cubicBezTo>
                    <a:pt x="1336" y="4352"/>
                    <a:pt x="1517" y="3311"/>
                    <a:pt x="1426" y="2089"/>
                  </a:cubicBezTo>
                  <a:cubicBezTo>
                    <a:pt x="1254" y="900"/>
                    <a:pt x="895" y="1"/>
                    <a:pt x="52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75;p26"/>
            <p:cNvSpPr/>
            <p:nvPr/>
          </p:nvSpPr>
          <p:spPr>
            <a:xfrm>
              <a:off x="3480125" y="833700"/>
              <a:ext cx="157875" cy="102225"/>
            </a:xfrm>
            <a:custGeom>
              <a:avLst/>
              <a:gdLst/>
              <a:ahLst/>
              <a:cxnLst/>
              <a:rect l="l" t="t" r="r" b="b"/>
              <a:pathLst>
                <a:path w="6315" h="4089" extrusionOk="0">
                  <a:moveTo>
                    <a:pt x="4658" y="1"/>
                  </a:moveTo>
                  <a:cubicBezTo>
                    <a:pt x="3958" y="1"/>
                    <a:pt x="3083" y="152"/>
                    <a:pt x="2264" y="597"/>
                  </a:cubicBezTo>
                  <a:cubicBezTo>
                    <a:pt x="1223" y="1253"/>
                    <a:pt x="566" y="2113"/>
                    <a:pt x="295" y="2860"/>
                  </a:cubicBezTo>
                  <a:cubicBezTo>
                    <a:pt x="1" y="3516"/>
                    <a:pt x="1" y="3992"/>
                    <a:pt x="204" y="4082"/>
                  </a:cubicBezTo>
                  <a:cubicBezTo>
                    <a:pt x="214" y="4086"/>
                    <a:pt x="224" y="4088"/>
                    <a:pt x="235" y="4088"/>
                  </a:cubicBezTo>
                  <a:cubicBezTo>
                    <a:pt x="530" y="4088"/>
                    <a:pt x="1280" y="2645"/>
                    <a:pt x="2830" y="1729"/>
                  </a:cubicBezTo>
                  <a:cubicBezTo>
                    <a:pt x="4527" y="801"/>
                    <a:pt x="6224" y="982"/>
                    <a:pt x="6224" y="597"/>
                  </a:cubicBezTo>
                  <a:cubicBezTo>
                    <a:pt x="6315" y="416"/>
                    <a:pt x="5953" y="122"/>
                    <a:pt x="5183" y="31"/>
                  </a:cubicBezTo>
                  <a:cubicBezTo>
                    <a:pt x="5024" y="12"/>
                    <a:pt x="4847" y="1"/>
                    <a:pt x="465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76;p26"/>
            <p:cNvSpPr/>
            <p:nvPr/>
          </p:nvSpPr>
          <p:spPr>
            <a:xfrm>
              <a:off x="3944650" y="777225"/>
              <a:ext cx="179375" cy="77525"/>
            </a:xfrm>
            <a:custGeom>
              <a:avLst/>
              <a:gdLst/>
              <a:ahLst/>
              <a:cxnLst/>
              <a:rect l="l" t="t" r="r" b="b"/>
              <a:pathLst>
                <a:path w="7175" h="3101" extrusionOk="0">
                  <a:moveTo>
                    <a:pt x="2176" y="0"/>
                  </a:moveTo>
                  <a:cubicBezTo>
                    <a:pt x="1788" y="0"/>
                    <a:pt x="1436" y="44"/>
                    <a:pt x="1132" y="117"/>
                  </a:cubicBezTo>
                  <a:cubicBezTo>
                    <a:pt x="385" y="321"/>
                    <a:pt x="0" y="593"/>
                    <a:pt x="0" y="683"/>
                  </a:cubicBezTo>
                  <a:cubicBezTo>
                    <a:pt x="91" y="1068"/>
                    <a:pt x="1788" y="887"/>
                    <a:pt x="3689" y="1543"/>
                  </a:cubicBezTo>
                  <a:cubicBezTo>
                    <a:pt x="5291" y="2131"/>
                    <a:pt x="6439" y="3101"/>
                    <a:pt x="6937" y="3101"/>
                  </a:cubicBezTo>
                  <a:cubicBezTo>
                    <a:pt x="6995" y="3101"/>
                    <a:pt x="7044" y="3088"/>
                    <a:pt x="7084" y="3060"/>
                  </a:cubicBezTo>
                  <a:cubicBezTo>
                    <a:pt x="7175" y="2946"/>
                    <a:pt x="6971" y="2494"/>
                    <a:pt x="6518" y="1928"/>
                  </a:cubicBezTo>
                  <a:cubicBezTo>
                    <a:pt x="6043" y="1362"/>
                    <a:pt x="5183" y="683"/>
                    <a:pt x="4052" y="321"/>
                  </a:cubicBezTo>
                  <a:cubicBezTo>
                    <a:pt x="3380" y="93"/>
                    <a:pt x="2741" y="0"/>
                    <a:pt x="2176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77;p26"/>
            <p:cNvSpPr/>
            <p:nvPr/>
          </p:nvSpPr>
          <p:spPr>
            <a:xfrm>
              <a:off x="4269975" y="966875"/>
              <a:ext cx="61150" cy="129575"/>
            </a:xfrm>
            <a:custGeom>
              <a:avLst/>
              <a:gdLst/>
              <a:ahLst/>
              <a:cxnLst/>
              <a:rect l="l" t="t" r="r" b="b"/>
              <a:pathLst>
                <a:path w="2446" h="5183" extrusionOk="0">
                  <a:moveTo>
                    <a:pt x="2445" y="0"/>
                  </a:moveTo>
                  <a:cubicBezTo>
                    <a:pt x="2355" y="0"/>
                    <a:pt x="2083" y="91"/>
                    <a:pt x="1698" y="453"/>
                  </a:cubicBezTo>
                  <a:cubicBezTo>
                    <a:pt x="1223" y="837"/>
                    <a:pt x="748" y="1403"/>
                    <a:pt x="386" y="2150"/>
                  </a:cubicBezTo>
                  <a:cubicBezTo>
                    <a:pt x="91" y="3010"/>
                    <a:pt x="1" y="3757"/>
                    <a:pt x="1" y="4323"/>
                  </a:cubicBezTo>
                  <a:cubicBezTo>
                    <a:pt x="1" y="4798"/>
                    <a:pt x="91" y="5183"/>
                    <a:pt x="91" y="5183"/>
                  </a:cubicBezTo>
                  <a:cubicBezTo>
                    <a:pt x="182" y="5183"/>
                    <a:pt x="182" y="4798"/>
                    <a:pt x="182" y="4323"/>
                  </a:cubicBezTo>
                  <a:cubicBezTo>
                    <a:pt x="295" y="3757"/>
                    <a:pt x="386" y="3101"/>
                    <a:pt x="748" y="2354"/>
                  </a:cubicBezTo>
                  <a:cubicBezTo>
                    <a:pt x="1042" y="1584"/>
                    <a:pt x="1517" y="1019"/>
                    <a:pt x="1789" y="656"/>
                  </a:cubicBezTo>
                  <a:cubicBezTo>
                    <a:pt x="2174" y="272"/>
                    <a:pt x="2445" y="91"/>
                    <a:pt x="2445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478;p26"/>
            <p:cNvSpPr/>
            <p:nvPr/>
          </p:nvSpPr>
          <p:spPr>
            <a:xfrm>
              <a:off x="4279600" y="1016100"/>
              <a:ext cx="26050" cy="63950"/>
            </a:xfrm>
            <a:custGeom>
              <a:avLst/>
              <a:gdLst/>
              <a:ahLst/>
              <a:cxnLst/>
              <a:rect l="l" t="t" r="r" b="b"/>
              <a:pathLst>
                <a:path w="1042" h="2558" extrusionOk="0">
                  <a:moveTo>
                    <a:pt x="566" y="0"/>
                  </a:moveTo>
                  <a:cubicBezTo>
                    <a:pt x="476" y="0"/>
                    <a:pt x="838" y="566"/>
                    <a:pt x="657" y="1313"/>
                  </a:cubicBezTo>
                  <a:cubicBezTo>
                    <a:pt x="476" y="2082"/>
                    <a:pt x="1" y="2444"/>
                    <a:pt x="91" y="2557"/>
                  </a:cubicBezTo>
                  <a:cubicBezTo>
                    <a:pt x="91" y="2557"/>
                    <a:pt x="272" y="2557"/>
                    <a:pt x="476" y="2354"/>
                  </a:cubicBezTo>
                  <a:cubicBezTo>
                    <a:pt x="657" y="2173"/>
                    <a:pt x="838" y="1788"/>
                    <a:pt x="928" y="1426"/>
                  </a:cubicBezTo>
                  <a:cubicBezTo>
                    <a:pt x="1042" y="951"/>
                    <a:pt x="928" y="566"/>
                    <a:pt x="838" y="385"/>
                  </a:cubicBezTo>
                  <a:cubicBezTo>
                    <a:pt x="747" y="91"/>
                    <a:pt x="657" y="0"/>
                    <a:pt x="566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479;p26"/>
            <p:cNvSpPr/>
            <p:nvPr/>
          </p:nvSpPr>
          <p:spPr>
            <a:xfrm>
              <a:off x="3263425" y="944800"/>
              <a:ext cx="63400" cy="127900"/>
            </a:xfrm>
            <a:custGeom>
              <a:avLst/>
              <a:gdLst/>
              <a:ahLst/>
              <a:cxnLst/>
              <a:rect l="l" t="t" r="r" b="b"/>
              <a:pathLst>
                <a:path w="2536" h="5116" extrusionOk="0">
                  <a:moveTo>
                    <a:pt x="116" y="0"/>
                  </a:moveTo>
                  <a:cubicBezTo>
                    <a:pt x="100" y="0"/>
                    <a:pt x="91" y="8"/>
                    <a:pt x="91" y="23"/>
                  </a:cubicBezTo>
                  <a:cubicBezTo>
                    <a:pt x="0" y="23"/>
                    <a:pt x="272" y="204"/>
                    <a:pt x="657" y="589"/>
                  </a:cubicBezTo>
                  <a:cubicBezTo>
                    <a:pt x="1042" y="1064"/>
                    <a:pt x="1404" y="1630"/>
                    <a:pt x="1788" y="2286"/>
                  </a:cubicBezTo>
                  <a:cubicBezTo>
                    <a:pt x="2083" y="3033"/>
                    <a:pt x="2264" y="3803"/>
                    <a:pt x="2264" y="4278"/>
                  </a:cubicBezTo>
                  <a:cubicBezTo>
                    <a:pt x="2354" y="4844"/>
                    <a:pt x="2264" y="5115"/>
                    <a:pt x="2354" y="5115"/>
                  </a:cubicBezTo>
                  <a:cubicBezTo>
                    <a:pt x="2354" y="5115"/>
                    <a:pt x="2445" y="4844"/>
                    <a:pt x="2535" y="4278"/>
                  </a:cubicBezTo>
                  <a:cubicBezTo>
                    <a:pt x="2535" y="3712"/>
                    <a:pt x="2445" y="2943"/>
                    <a:pt x="2083" y="2196"/>
                  </a:cubicBezTo>
                  <a:cubicBezTo>
                    <a:pt x="1698" y="1449"/>
                    <a:pt x="1223" y="770"/>
                    <a:pt x="838" y="498"/>
                  </a:cubicBezTo>
                  <a:cubicBezTo>
                    <a:pt x="462" y="179"/>
                    <a:pt x="196" y="0"/>
                    <a:pt x="116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80;p26"/>
            <p:cNvSpPr/>
            <p:nvPr/>
          </p:nvSpPr>
          <p:spPr>
            <a:xfrm>
              <a:off x="3289450" y="992325"/>
              <a:ext cx="26050" cy="64850"/>
            </a:xfrm>
            <a:custGeom>
              <a:avLst/>
              <a:gdLst/>
              <a:ahLst/>
              <a:cxnLst/>
              <a:rect l="l" t="t" r="r" b="b"/>
              <a:pathLst>
                <a:path w="1042" h="2594" extrusionOk="0">
                  <a:moveTo>
                    <a:pt x="476" y="1"/>
                  </a:moveTo>
                  <a:lnTo>
                    <a:pt x="476" y="1"/>
                  </a:lnTo>
                  <a:cubicBezTo>
                    <a:pt x="476" y="1"/>
                    <a:pt x="272" y="114"/>
                    <a:pt x="182" y="385"/>
                  </a:cubicBezTo>
                  <a:cubicBezTo>
                    <a:pt x="91" y="679"/>
                    <a:pt x="1" y="1042"/>
                    <a:pt x="91" y="1426"/>
                  </a:cubicBezTo>
                  <a:cubicBezTo>
                    <a:pt x="182" y="1902"/>
                    <a:pt x="363" y="2173"/>
                    <a:pt x="657" y="2377"/>
                  </a:cubicBezTo>
                  <a:cubicBezTo>
                    <a:pt x="789" y="2509"/>
                    <a:pt x="934" y="2593"/>
                    <a:pt x="1002" y="2593"/>
                  </a:cubicBezTo>
                  <a:cubicBezTo>
                    <a:pt x="1027" y="2593"/>
                    <a:pt x="1042" y="2582"/>
                    <a:pt x="1042" y="2558"/>
                  </a:cubicBezTo>
                  <a:cubicBezTo>
                    <a:pt x="1042" y="2467"/>
                    <a:pt x="566" y="2083"/>
                    <a:pt x="476" y="1426"/>
                  </a:cubicBezTo>
                  <a:cubicBezTo>
                    <a:pt x="272" y="679"/>
                    <a:pt x="566" y="114"/>
                    <a:pt x="476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7980;p53"/>
          <p:cNvGrpSpPr/>
          <p:nvPr/>
        </p:nvGrpSpPr>
        <p:grpSpPr>
          <a:xfrm>
            <a:off x="1852244" y="1081087"/>
            <a:ext cx="2026335" cy="1669582"/>
            <a:chOff x="-35123050" y="3561225"/>
            <a:chExt cx="292225" cy="291100"/>
          </a:xfrm>
          <a:solidFill>
            <a:schemeClr val="bg2"/>
          </a:solidFill>
        </p:grpSpPr>
        <p:sp>
          <p:nvSpPr>
            <p:cNvPr id="104" name="Google Shape;7981;p53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smtClean="0"/>
                <a:t>Hello, Doctor</a:t>
              </a:r>
              <a:endParaRPr dirty="0"/>
            </a:p>
          </p:txBody>
        </p:sp>
        <p:sp>
          <p:nvSpPr>
            <p:cNvPr id="105" name="Google Shape;7982;p53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6" name="Google Shape;1711;p34"/>
          <p:cNvCxnSpPr/>
          <p:nvPr/>
        </p:nvCxnSpPr>
        <p:spPr>
          <a:xfrm>
            <a:off x="4541470" y="157234"/>
            <a:ext cx="15290" cy="4803386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" name="Google Shape;6471;p50"/>
          <p:cNvGrpSpPr/>
          <p:nvPr/>
        </p:nvGrpSpPr>
        <p:grpSpPr>
          <a:xfrm>
            <a:off x="5080619" y="1638300"/>
            <a:ext cx="1325431" cy="1377987"/>
            <a:chOff x="-54426150" y="2294725"/>
            <a:chExt cx="282000" cy="319025"/>
          </a:xfrm>
          <a:solidFill>
            <a:schemeClr val="accent1"/>
          </a:solidFill>
        </p:grpSpPr>
        <p:sp>
          <p:nvSpPr>
            <p:cNvPr id="115" name="Google Shape;6472;p50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473;p50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474;p50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475;p50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476;p50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7981;p53"/>
          <p:cNvSpPr/>
          <p:nvPr/>
        </p:nvSpPr>
        <p:spPr>
          <a:xfrm>
            <a:off x="6711013" y="1125456"/>
            <a:ext cx="1798708" cy="1452724"/>
          </a:xfrm>
          <a:custGeom>
            <a:avLst/>
            <a:gdLst/>
            <a:ahLst/>
            <a:cxnLst/>
            <a:rect l="l" t="t" r="r" b="b"/>
            <a:pathLst>
              <a:path w="8223" h="8903" extrusionOk="0">
                <a:moveTo>
                  <a:pt x="2080" y="2710"/>
                </a:moveTo>
                <a:cubicBezTo>
                  <a:pt x="2458" y="2710"/>
                  <a:pt x="2741" y="3056"/>
                  <a:pt x="2741" y="3403"/>
                </a:cubicBezTo>
                <a:cubicBezTo>
                  <a:pt x="2741" y="3781"/>
                  <a:pt x="2426" y="4065"/>
                  <a:pt x="2080" y="4065"/>
                </a:cubicBezTo>
                <a:cubicBezTo>
                  <a:pt x="1733" y="4065"/>
                  <a:pt x="1418" y="3750"/>
                  <a:pt x="1418" y="3403"/>
                </a:cubicBezTo>
                <a:cubicBezTo>
                  <a:pt x="1418" y="3056"/>
                  <a:pt x="1670" y="2710"/>
                  <a:pt x="2080" y="2710"/>
                </a:cubicBezTo>
                <a:close/>
                <a:moveTo>
                  <a:pt x="4127" y="2710"/>
                </a:moveTo>
                <a:cubicBezTo>
                  <a:pt x="4506" y="2710"/>
                  <a:pt x="4789" y="3056"/>
                  <a:pt x="4789" y="3403"/>
                </a:cubicBezTo>
                <a:cubicBezTo>
                  <a:pt x="4789" y="3781"/>
                  <a:pt x="4474" y="4065"/>
                  <a:pt x="4127" y="4065"/>
                </a:cubicBezTo>
                <a:cubicBezTo>
                  <a:pt x="3718" y="4065"/>
                  <a:pt x="3466" y="3750"/>
                  <a:pt x="3466" y="3403"/>
                </a:cubicBezTo>
                <a:cubicBezTo>
                  <a:pt x="3466" y="3056"/>
                  <a:pt x="3718" y="2710"/>
                  <a:pt x="4127" y="2710"/>
                </a:cubicBezTo>
                <a:close/>
                <a:moveTo>
                  <a:pt x="6207" y="2710"/>
                </a:moveTo>
                <a:cubicBezTo>
                  <a:pt x="6616" y="2710"/>
                  <a:pt x="6868" y="3056"/>
                  <a:pt x="6868" y="3403"/>
                </a:cubicBezTo>
                <a:cubicBezTo>
                  <a:pt x="6868" y="3781"/>
                  <a:pt x="6553" y="4065"/>
                  <a:pt x="6207" y="4065"/>
                </a:cubicBezTo>
                <a:cubicBezTo>
                  <a:pt x="5829" y="4065"/>
                  <a:pt x="5545" y="3750"/>
                  <a:pt x="5545" y="3403"/>
                </a:cubicBezTo>
                <a:cubicBezTo>
                  <a:pt x="5514" y="3056"/>
                  <a:pt x="5829" y="2710"/>
                  <a:pt x="6207" y="2710"/>
                </a:cubicBezTo>
                <a:close/>
                <a:moveTo>
                  <a:pt x="1733" y="0"/>
                </a:moveTo>
                <a:cubicBezTo>
                  <a:pt x="788" y="0"/>
                  <a:pt x="0" y="757"/>
                  <a:pt x="0" y="1702"/>
                </a:cubicBezTo>
                <a:lnTo>
                  <a:pt x="0" y="5136"/>
                </a:lnTo>
                <a:cubicBezTo>
                  <a:pt x="0" y="5955"/>
                  <a:pt x="630" y="6616"/>
                  <a:pt x="1418" y="6774"/>
                </a:cubicBezTo>
                <a:lnTo>
                  <a:pt x="1418" y="8570"/>
                </a:lnTo>
                <a:cubicBezTo>
                  <a:pt x="1418" y="8696"/>
                  <a:pt x="1481" y="8822"/>
                  <a:pt x="1607" y="8885"/>
                </a:cubicBezTo>
                <a:cubicBezTo>
                  <a:pt x="1649" y="8895"/>
                  <a:pt x="1695" y="8902"/>
                  <a:pt x="1739" y="8902"/>
                </a:cubicBezTo>
                <a:cubicBezTo>
                  <a:pt x="1828" y="8902"/>
                  <a:pt x="1912" y="8874"/>
                  <a:pt x="1954" y="8790"/>
                </a:cubicBezTo>
                <a:lnTo>
                  <a:pt x="3938" y="6837"/>
                </a:lnTo>
                <a:lnTo>
                  <a:pt x="6522" y="6837"/>
                </a:lnTo>
                <a:cubicBezTo>
                  <a:pt x="7467" y="6837"/>
                  <a:pt x="8223" y="6081"/>
                  <a:pt x="8223" y="5136"/>
                </a:cubicBezTo>
                <a:lnTo>
                  <a:pt x="8223" y="1702"/>
                </a:lnTo>
                <a:cubicBezTo>
                  <a:pt x="8223" y="757"/>
                  <a:pt x="7467" y="0"/>
                  <a:pt x="6522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Don’t visit because of corona</a:t>
            </a:r>
            <a:endParaRPr dirty="0"/>
          </a:p>
        </p:txBody>
      </p:sp>
      <p:sp>
        <p:nvSpPr>
          <p:cNvPr id="122" name="Google Shape;1351;p22"/>
          <p:cNvSpPr txBox="1">
            <a:spLocks noGrp="1"/>
          </p:cNvSpPr>
          <p:nvPr>
            <p:ph type="title" idx="2"/>
          </p:nvPr>
        </p:nvSpPr>
        <p:spPr>
          <a:xfrm>
            <a:off x="-295994" y="312420"/>
            <a:ext cx="2094314" cy="5617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 smtClean="0">
                <a:latin typeface="+mj-lt"/>
              </a:rPr>
              <a:t>Background</a:t>
            </a:r>
            <a:endParaRPr sz="2000" dirty="0">
              <a:latin typeface="+mj-lt"/>
            </a:endParaRPr>
          </a:p>
        </p:txBody>
      </p:sp>
      <p:pic>
        <p:nvPicPr>
          <p:cNvPr id="123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895" y="4744016"/>
            <a:ext cx="1635125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4" name="Google Shape;1359;p23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7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92407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9E0"/>
        </a:solidFill>
        <a:effectLst/>
      </p:bgPr>
    </p:bg>
    <p:spTree>
      <p:nvGrpSpPr>
        <p:cNvPr id="1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9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sp>
        <p:nvSpPr>
          <p:cNvPr id="1544" name="Google Shape;1544;p29"/>
          <p:cNvSpPr txBox="1">
            <a:spLocks noGrp="1"/>
          </p:cNvSpPr>
          <p:nvPr>
            <p:ph type="subTitle" idx="1"/>
          </p:nvPr>
        </p:nvSpPr>
        <p:spPr>
          <a:xfrm>
            <a:off x="2164700" y="1553392"/>
            <a:ext cx="18813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Talking to one of the patient gave me an idea to explore the opportunity of knowing if there is a heart disease risk!</a:t>
            </a:r>
            <a:endParaRPr dirty="0"/>
          </a:p>
        </p:txBody>
      </p:sp>
      <p:sp>
        <p:nvSpPr>
          <p:cNvPr id="1545" name="Google Shape;1545;p29"/>
          <p:cNvSpPr txBox="1">
            <a:spLocks noGrp="1"/>
          </p:cNvSpPr>
          <p:nvPr>
            <p:ph type="subTitle" idx="2"/>
          </p:nvPr>
        </p:nvSpPr>
        <p:spPr>
          <a:xfrm>
            <a:off x="4736450" y="582152"/>
            <a:ext cx="18813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Yes we can work on an automatic prediction of </a:t>
            </a:r>
            <a:endParaRPr dirty="0"/>
          </a:p>
        </p:txBody>
      </p:sp>
      <p:sp>
        <p:nvSpPr>
          <p:cNvPr id="1546" name="Google Shape;1546;p29"/>
          <p:cNvSpPr txBox="1">
            <a:spLocks noGrp="1"/>
          </p:cNvSpPr>
          <p:nvPr>
            <p:ph type="subTitle" idx="3"/>
          </p:nvPr>
        </p:nvSpPr>
        <p:spPr>
          <a:xfrm>
            <a:off x="3294175" y="3331192"/>
            <a:ext cx="18813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can be useful for handling such a problem without a real on site diagnosis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1547" name="Google Shape;1547;p29"/>
          <p:cNvSpPr txBox="1">
            <a:spLocks noGrp="1"/>
          </p:cNvSpPr>
          <p:nvPr>
            <p:ph type="subTitle" idx="4"/>
          </p:nvPr>
        </p:nvSpPr>
        <p:spPr>
          <a:xfrm>
            <a:off x="2164700" y="973750"/>
            <a:ext cx="1881300" cy="7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DR. JOHN DOE</a:t>
            </a:r>
            <a:endParaRPr/>
          </a:p>
        </p:txBody>
      </p:sp>
      <p:sp>
        <p:nvSpPr>
          <p:cNvPr id="1548" name="Google Shape;1548;p29"/>
          <p:cNvSpPr txBox="1">
            <a:spLocks noGrp="1"/>
          </p:cNvSpPr>
          <p:nvPr>
            <p:ph type="subTitle" idx="5"/>
          </p:nvPr>
        </p:nvSpPr>
        <p:spPr>
          <a:xfrm>
            <a:off x="4736450" y="2510"/>
            <a:ext cx="1881300" cy="7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DR. JENNA JAMES</a:t>
            </a:r>
            <a:endParaRPr/>
          </a:p>
        </p:txBody>
      </p:sp>
      <p:sp>
        <p:nvSpPr>
          <p:cNvPr id="1549" name="Google Shape;1549;p29"/>
          <p:cNvSpPr txBox="1">
            <a:spLocks noGrp="1"/>
          </p:cNvSpPr>
          <p:nvPr>
            <p:ph type="subTitle" idx="6"/>
          </p:nvPr>
        </p:nvSpPr>
        <p:spPr>
          <a:xfrm>
            <a:off x="3294175" y="2751550"/>
            <a:ext cx="1881300" cy="7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DR. DANIEL PATTERSON</a:t>
            </a:r>
            <a:endParaRPr/>
          </a:p>
        </p:txBody>
      </p:sp>
      <p:sp>
        <p:nvSpPr>
          <p:cNvPr id="1550" name="Google Shape;1550;p29"/>
          <p:cNvSpPr txBox="1">
            <a:spLocks noGrp="1"/>
          </p:cNvSpPr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/>
              <a:t>INTRODUCTION</a:t>
            </a:r>
            <a:endParaRPr sz="2400" dirty="0"/>
          </a:p>
        </p:txBody>
      </p:sp>
      <p:pic>
        <p:nvPicPr>
          <p:cNvPr id="51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755" y="4780395"/>
            <a:ext cx="1635125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9E0"/>
        </a:solidFill>
        <a:effectLst/>
      </p:bgPr>
    </p:bg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22"/>
          <p:cNvSpPr txBox="1">
            <a:spLocks noGrp="1"/>
          </p:cNvSpPr>
          <p:nvPr>
            <p:ph type="subTitle" idx="1"/>
          </p:nvPr>
        </p:nvSpPr>
        <p:spPr>
          <a:xfrm>
            <a:off x="1125225" y="129314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/>
              <a:t>How to predict future risk of heart disease based on current symptoms and habits?</a:t>
            </a:r>
            <a:endParaRPr sz="2800" dirty="0"/>
          </a:p>
        </p:txBody>
      </p:sp>
      <p:sp>
        <p:nvSpPr>
          <p:cNvPr id="1350" name="Google Shape;1350;p22"/>
          <p:cNvSpPr txBox="1">
            <a:spLocks noGrp="1"/>
          </p:cNvSpPr>
          <p:nvPr>
            <p:ph type="sldNum" idx="12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 dirty="0"/>
          </a:p>
        </p:txBody>
      </p:sp>
      <p:sp>
        <p:nvSpPr>
          <p:cNvPr id="1351" name="Google Shape;1351;p22"/>
          <p:cNvSpPr txBox="1">
            <a:spLocks noGrp="1"/>
          </p:cNvSpPr>
          <p:nvPr>
            <p:ph type="title" idx="2"/>
          </p:nvPr>
        </p:nvSpPr>
        <p:spPr>
          <a:xfrm>
            <a:off x="-158834" y="365760"/>
            <a:ext cx="2094314" cy="5617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>
                <a:latin typeface="+mj-lt"/>
              </a:rPr>
              <a:t>Problem Definition</a:t>
            </a:r>
            <a:endParaRPr sz="2400" dirty="0">
              <a:latin typeface="+mj-lt"/>
            </a:endParaRPr>
          </a:p>
        </p:txBody>
      </p:sp>
      <p:pic>
        <p:nvPicPr>
          <p:cNvPr id="6" name="Picture 2" descr="Campuscatering | Vitaal &amp; verantwoord | Vit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5895" y="4744016"/>
            <a:ext cx="1635125" cy="32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inical Case 01-2019 by SlidesGo">
  <a:themeElements>
    <a:clrScheme name="Simple Light">
      <a:dk1>
        <a:srgbClr val="434343"/>
      </a:dk1>
      <a:lt1>
        <a:srgbClr val="CFD9E0"/>
      </a:lt1>
      <a:dk2>
        <a:srgbClr val="FF787F"/>
      </a:dk2>
      <a:lt2>
        <a:srgbClr val="FFFFFF"/>
      </a:lt2>
      <a:accent1>
        <a:srgbClr val="754255"/>
      </a:accent1>
      <a:accent2>
        <a:srgbClr val="86C7D8"/>
      </a:accent2>
      <a:accent3>
        <a:srgbClr val="285470"/>
      </a:accent3>
      <a:accent4>
        <a:srgbClr val="E9DDE2"/>
      </a:accent4>
      <a:accent5>
        <a:srgbClr val="4675AB"/>
      </a:accent5>
      <a:accent6>
        <a:srgbClr val="6D97D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4002</TotalTime>
  <Words>337</Words>
  <Application>Microsoft Office PowerPoint</Application>
  <PresentationFormat>On-screen Show (16:9)</PresentationFormat>
  <Paragraphs>107</Paragraphs>
  <Slides>13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Barlow Semi Condensed</vt:lpstr>
      <vt:lpstr>Economica</vt:lpstr>
      <vt:lpstr>Roboto Slab Regular</vt:lpstr>
      <vt:lpstr>Fira Sans Condensed Medium</vt:lpstr>
      <vt:lpstr>Saira Condensed</vt:lpstr>
      <vt:lpstr>Fira Sans Extra Condensed Medium</vt:lpstr>
      <vt:lpstr>Quattrocento</vt:lpstr>
      <vt:lpstr>Inter</vt:lpstr>
      <vt:lpstr>Arial</vt:lpstr>
      <vt:lpstr>Wingdings</vt:lpstr>
      <vt:lpstr>Clinical Case 01-2019 by SlidesGo</vt:lpstr>
      <vt:lpstr>Predicting  heart disease risk for patients</vt:lpstr>
      <vt:lpstr>TABLE OF CONTENTS</vt:lpstr>
      <vt:lpstr>Shoulder pain</vt:lpstr>
      <vt:lpstr>PowerPoint Presentation</vt:lpstr>
      <vt:lpstr>17.9 million each year</vt:lpstr>
      <vt:lpstr>Background</vt:lpstr>
      <vt:lpstr>Background</vt:lpstr>
      <vt:lpstr>INTRODUCTION</vt:lpstr>
      <vt:lpstr>Problem Definition</vt:lpstr>
      <vt:lpstr>Data</vt:lpstr>
      <vt:lpstr>Data Features</vt:lpstr>
      <vt:lpstr>Healthcare data  value chain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 heart disease risk for patients</dc:title>
  <cp:lastModifiedBy>Abbasi, A.</cp:lastModifiedBy>
  <cp:revision>26</cp:revision>
  <dcterms:modified xsi:type="dcterms:W3CDTF">2020-10-30T13:21:34Z</dcterms:modified>
</cp:coreProperties>
</file>